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281" r:id="rId6"/>
    <p:sldId id="324" r:id="rId7"/>
    <p:sldId id="297" r:id="rId8"/>
    <p:sldId id="284" r:id="rId9"/>
    <p:sldId id="271" r:id="rId10"/>
    <p:sldId id="320" r:id="rId11"/>
    <p:sldId id="258" r:id="rId12"/>
    <p:sldId id="272" r:id="rId13"/>
    <p:sldId id="257" r:id="rId14"/>
    <p:sldId id="282" r:id="rId15"/>
    <p:sldId id="273" r:id="rId16"/>
    <p:sldId id="293" r:id="rId17"/>
    <p:sldId id="290" r:id="rId18"/>
    <p:sldId id="317" r:id="rId19"/>
    <p:sldId id="331" r:id="rId20"/>
    <p:sldId id="332" r:id="rId21"/>
    <p:sldId id="318" r:id="rId22"/>
    <p:sldId id="333" r:id="rId23"/>
    <p:sldId id="319" r:id="rId24"/>
    <p:sldId id="291" r:id="rId25"/>
    <p:sldId id="292" r:id="rId26"/>
    <p:sldId id="294" r:id="rId27"/>
    <p:sldId id="259" r:id="rId28"/>
    <p:sldId id="295" r:id="rId29"/>
    <p:sldId id="261" r:id="rId30"/>
    <p:sldId id="262" r:id="rId31"/>
    <p:sldId id="263" r:id="rId32"/>
    <p:sldId id="264" r:id="rId33"/>
    <p:sldId id="314" r:id="rId34"/>
    <p:sldId id="316" r:id="rId35"/>
    <p:sldId id="265" r:id="rId36"/>
    <p:sldId id="323" r:id="rId37"/>
    <p:sldId id="266" r:id="rId38"/>
    <p:sldId id="299" r:id="rId39"/>
    <p:sldId id="296" r:id="rId40"/>
    <p:sldId id="267" r:id="rId41"/>
    <p:sldId id="268" r:id="rId42"/>
    <p:sldId id="269" r:id="rId43"/>
    <p:sldId id="270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26"/>
  </p:normalViewPr>
  <p:slideViewPr>
    <p:cSldViewPr snapToGrid="0">
      <p:cViewPr varScale="1">
        <p:scale>
          <a:sx n="98" d="100"/>
          <a:sy n="98" d="100"/>
        </p:scale>
        <p:origin x="10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24342-D392-491B-A12A-5D119C8D7B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591BA8-35B8-4DF5-ACD3-68F9894915A4}">
      <dgm:prSet/>
      <dgm:spPr/>
      <dgm:t>
        <a:bodyPr/>
        <a:lstStyle/>
        <a:p>
          <a:r>
            <a:rPr lang="en-US"/>
            <a:t>To recognize excellence in: </a:t>
          </a:r>
        </a:p>
      </dgm:t>
    </dgm:pt>
    <dgm:pt modelId="{CB1E8C1E-3338-492F-B7AA-B90DE0B7A308}" type="parTrans" cxnId="{3CD1CFCC-9B72-4C65-A601-BFB858AECDAF}">
      <dgm:prSet/>
      <dgm:spPr/>
      <dgm:t>
        <a:bodyPr/>
        <a:lstStyle/>
        <a:p>
          <a:endParaRPr lang="en-US"/>
        </a:p>
      </dgm:t>
    </dgm:pt>
    <dgm:pt modelId="{2A4D777D-F733-467C-AD25-E7F65A350D2F}" type="sibTrans" cxnId="{3CD1CFCC-9B72-4C65-A601-BFB858AECDAF}">
      <dgm:prSet/>
      <dgm:spPr/>
      <dgm:t>
        <a:bodyPr/>
        <a:lstStyle/>
        <a:p>
          <a:endParaRPr lang="en-US"/>
        </a:p>
      </dgm:t>
    </dgm:pt>
    <dgm:pt modelId="{3A198AF2-924B-4765-942E-CBCD20493B3F}">
      <dgm:prSet/>
      <dgm:spPr/>
      <dgm:t>
        <a:bodyPr/>
        <a:lstStyle/>
        <a:p>
          <a:r>
            <a:rPr lang="en-US" dirty="0"/>
            <a:t>clinical care</a:t>
          </a:r>
        </a:p>
      </dgm:t>
    </dgm:pt>
    <dgm:pt modelId="{8C428346-73A8-4468-AB72-46DC58F4E9D6}" type="parTrans" cxnId="{572E2A62-73AD-4B3F-BD1D-8B91E6EDF1E9}">
      <dgm:prSet/>
      <dgm:spPr/>
      <dgm:t>
        <a:bodyPr/>
        <a:lstStyle/>
        <a:p>
          <a:endParaRPr lang="en-US"/>
        </a:p>
      </dgm:t>
    </dgm:pt>
    <dgm:pt modelId="{9C38C510-C093-4E47-B330-C8633AA8B559}" type="sibTrans" cxnId="{572E2A62-73AD-4B3F-BD1D-8B91E6EDF1E9}">
      <dgm:prSet/>
      <dgm:spPr/>
      <dgm:t>
        <a:bodyPr/>
        <a:lstStyle/>
        <a:p>
          <a:endParaRPr lang="en-US"/>
        </a:p>
      </dgm:t>
    </dgm:pt>
    <dgm:pt modelId="{22F3D0A1-8CE1-468A-8045-E0E5E9C6A0EB}">
      <dgm:prSet/>
      <dgm:spPr/>
      <dgm:t>
        <a:bodyPr/>
        <a:lstStyle/>
        <a:p>
          <a:r>
            <a:rPr lang="en-US" dirty="0"/>
            <a:t>education</a:t>
          </a:r>
        </a:p>
      </dgm:t>
    </dgm:pt>
    <dgm:pt modelId="{CE60A1D8-9480-4740-80F7-2D057885321F}" type="parTrans" cxnId="{DC106331-AD81-4067-BE5D-332D91A370DB}">
      <dgm:prSet/>
      <dgm:spPr/>
      <dgm:t>
        <a:bodyPr/>
        <a:lstStyle/>
        <a:p>
          <a:endParaRPr lang="en-US"/>
        </a:p>
      </dgm:t>
    </dgm:pt>
    <dgm:pt modelId="{DD7E4CDC-7A75-447C-8201-BBF850F46D1D}" type="sibTrans" cxnId="{DC106331-AD81-4067-BE5D-332D91A370DB}">
      <dgm:prSet/>
      <dgm:spPr/>
      <dgm:t>
        <a:bodyPr/>
        <a:lstStyle/>
        <a:p>
          <a:endParaRPr lang="en-US"/>
        </a:p>
      </dgm:t>
    </dgm:pt>
    <dgm:pt modelId="{9B3C75A6-637D-4287-8CBC-063259168DCD}">
      <dgm:prSet/>
      <dgm:spPr/>
      <dgm:t>
        <a:bodyPr/>
        <a:lstStyle/>
        <a:p>
          <a:r>
            <a:rPr lang="en-US"/>
            <a:t>service</a:t>
          </a:r>
        </a:p>
      </dgm:t>
    </dgm:pt>
    <dgm:pt modelId="{A3814E3E-1581-4A1A-A8B0-43BF284DBC64}" type="parTrans" cxnId="{FD84A5DF-9853-44B9-AC98-DB8B756B81B2}">
      <dgm:prSet/>
      <dgm:spPr/>
      <dgm:t>
        <a:bodyPr/>
        <a:lstStyle/>
        <a:p>
          <a:endParaRPr lang="en-US"/>
        </a:p>
      </dgm:t>
    </dgm:pt>
    <dgm:pt modelId="{218D9EC6-71B2-4A2C-A1C0-7C120C2BB539}" type="sibTrans" cxnId="{FD84A5DF-9853-44B9-AC98-DB8B756B81B2}">
      <dgm:prSet/>
      <dgm:spPr/>
      <dgm:t>
        <a:bodyPr/>
        <a:lstStyle/>
        <a:p>
          <a:endParaRPr lang="en-US"/>
        </a:p>
      </dgm:t>
    </dgm:pt>
    <dgm:pt modelId="{63E0678E-D0AE-4B62-B705-BC895252001D}">
      <dgm:prSet/>
      <dgm:spPr/>
      <dgm:t>
        <a:bodyPr/>
        <a:lstStyle/>
        <a:p>
          <a:r>
            <a:rPr lang="en-US"/>
            <a:t>scholarly work</a:t>
          </a:r>
        </a:p>
      </dgm:t>
    </dgm:pt>
    <dgm:pt modelId="{40247D4F-815F-430C-ABEF-883006B4D20C}" type="parTrans" cxnId="{CA7C495C-4B19-4226-949F-8DBAC5C18C0D}">
      <dgm:prSet/>
      <dgm:spPr/>
      <dgm:t>
        <a:bodyPr/>
        <a:lstStyle/>
        <a:p>
          <a:endParaRPr lang="en-US"/>
        </a:p>
      </dgm:t>
    </dgm:pt>
    <dgm:pt modelId="{1AB6D4C1-A245-475F-86D9-79A3D3314E96}" type="sibTrans" cxnId="{CA7C495C-4B19-4226-949F-8DBAC5C18C0D}">
      <dgm:prSet/>
      <dgm:spPr/>
      <dgm:t>
        <a:bodyPr/>
        <a:lstStyle/>
        <a:p>
          <a:endParaRPr lang="en-US"/>
        </a:p>
      </dgm:t>
    </dgm:pt>
    <dgm:pt modelId="{8E9FEF61-44B4-4C04-81F2-F8D18E5AEFA5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B98B69E3-747F-447D-8B28-664631E484BD}" type="parTrans" cxnId="{A378487A-6CC9-49BD-B586-307FE24BF56A}">
      <dgm:prSet/>
      <dgm:spPr/>
    </dgm:pt>
    <dgm:pt modelId="{9FE6A45D-B6F4-4A50-8BFD-43D47A239C0A}" type="sibTrans" cxnId="{A378487A-6CC9-49BD-B586-307FE24BF56A}">
      <dgm:prSet/>
      <dgm:spPr/>
    </dgm:pt>
    <dgm:pt modelId="{2AC2BC61-DC00-438D-BA8B-AE28ED24003F}" type="pres">
      <dgm:prSet presAssocID="{91E24342-D392-491B-A12A-5D119C8D7B74}" presName="linear" presStyleCnt="0">
        <dgm:presLayoutVars>
          <dgm:animLvl val="lvl"/>
          <dgm:resizeHandles val="exact"/>
        </dgm:presLayoutVars>
      </dgm:prSet>
      <dgm:spPr/>
    </dgm:pt>
    <dgm:pt modelId="{918AA09F-59DD-41F3-BC21-34E8543E4AE9}" type="pres">
      <dgm:prSet presAssocID="{B5591BA8-35B8-4DF5-ACD3-68F9894915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DEF6D2F-C418-4521-980E-AACD617337C4}" type="pres">
      <dgm:prSet presAssocID="{B5591BA8-35B8-4DF5-ACD3-68F9894915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FFA91B-802A-4976-AF7E-58E2A16C5C24}" type="presOf" srcId="{8E9FEF61-44B4-4C04-81F2-F8D18E5AEFA5}" destId="{3DEF6D2F-C418-4521-980E-AACD617337C4}" srcOrd="0" destOrd="1" presId="urn:microsoft.com/office/officeart/2005/8/layout/vList2"/>
    <dgm:cxn modelId="{DC106331-AD81-4067-BE5D-332D91A370DB}" srcId="{B5591BA8-35B8-4DF5-ACD3-68F9894915A4}" destId="{22F3D0A1-8CE1-468A-8045-E0E5E9C6A0EB}" srcOrd="2" destOrd="0" parTransId="{CE60A1D8-9480-4740-80F7-2D057885321F}" sibTransId="{DD7E4CDC-7A75-447C-8201-BBF850F46D1D}"/>
    <dgm:cxn modelId="{CA7C495C-4B19-4226-949F-8DBAC5C18C0D}" srcId="{B5591BA8-35B8-4DF5-ACD3-68F9894915A4}" destId="{63E0678E-D0AE-4B62-B705-BC895252001D}" srcOrd="4" destOrd="0" parTransId="{40247D4F-815F-430C-ABEF-883006B4D20C}" sibTransId="{1AB6D4C1-A245-475F-86D9-79A3D3314E96}"/>
    <dgm:cxn modelId="{572E2A62-73AD-4B3F-BD1D-8B91E6EDF1E9}" srcId="{B5591BA8-35B8-4DF5-ACD3-68F9894915A4}" destId="{3A198AF2-924B-4765-942E-CBCD20493B3F}" srcOrd="0" destOrd="0" parTransId="{8C428346-73A8-4468-AB72-46DC58F4E9D6}" sibTransId="{9C38C510-C093-4E47-B330-C8633AA8B559}"/>
    <dgm:cxn modelId="{00377344-47CC-4EBB-9434-E7A632EB289D}" type="presOf" srcId="{9B3C75A6-637D-4287-8CBC-063259168DCD}" destId="{3DEF6D2F-C418-4521-980E-AACD617337C4}" srcOrd="0" destOrd="3" presId="urn:microsoft.com/office/officeart/2005/8/layout/vList2"/>
    <dgm:cxn modelId="{F1EBFB59-6656-4BDD-A06E-CB63509455DD}" type="presOf" srcId="{B5591BA8-35B8-4DF5-ACD3-68F9894915A4}" destId="{918AA09F-59DD-41F3-BC21-34E8543E4AE9}" srcOrd="0" destOrd="0" presId="urn:microsoft.com/office/officeart/2005/8/layout/vList2"/>
    <dgm:cxn modelId="{A378487A-6CC9-49BD-B586-307FE24BF56A}" srcId="{B5591BA8-35B8-4DF5-ACD3-68F9894915A4}" destId="{8E9FEF61-44B4-4C04-81F2-F8D18E5AEFA5}" srcOrd="1" destOrd="0" parTransId="{B98B69E3-747F-447D-8B28-664631E484BD}" sibTransId="{9FE6A45D-B6F4-4A50-8BFD-43D47A239C0A}"/>
    <dgm:cxn modelId="{FDB55FA7-8496-4446-BFD4-A255277550F8}" type="presOf" srcId="{22F3D0A1-8CE1-468A-8045-E0E5E9C6A0EB}" destId="{3DEF6D2F-C418-4521-980E-AACD617337C4}" srcOrd="0" destOrd="2" presId="urn:microsoft.com/office/officeart/2005/8/layout/vList2"/>
    <dgm:cxn modelId="{0FB4E7B7-534F-458A-82A5-946655C68CF7}" type="presOf" srcId="{63E0678E-D0AE-4B62-B705-BC895252001D}" destId="{3DEF6D2F-C418-4521-980E-AACD617337C4}" srcOrd="0" destOrd="4" presId="urn:microsoft.com/office/officeart/2005/8/layout/vList2"/>
    <dgm:cxn modelId="{3CD1CFCC-9B72-4C65-A601-BFB858AECDAF}" srcId="{91E24342-D392-491B-A12A-5D119C8D7B74}" destId="{B5591BA8-35B8-4DF5-ACD3-68F9894915A4}" srcOrd="0" destOrd="0" parTransId="{CB1E8C1E-3338-492F-B7AA-B90DE0B7A308}" sibTransId="{2A4D777D-F733-467C-AD25-E7F65A350D2F}"/>
    <dgm:cxn modelId="{BAF8D5D3-4895-4B47-A8A9-129C73EB258D}" type="presOf" srcId="{3A198AF2-924B-4765-942E-CBCD20493B3F}" destId="{3DEF6D2F-C418-4521-980E-AACD617337C4}" srcOrd="0" destOrd="0" presId="urn:microsoft.com/office/officeart/2005/8/layout/vList2"/>
    <dgm:cxn modelId="{FD84A5DF-9853-44B9-AC98-DB8B756B81B2}" srcId="{B5591BA8-35B8-4DF5-ACD3-68F9894915A4}" destId="{9B3C75A6-637D-4287-8CBC-063259168DCD}" srcOrd="3" destOrd="0" parTransId="{A3814E3E-1581-4A1A-A8B0-43BF284DBC64}" sibTransId="{218D9EC6-71B2-4A2C-A1C0-7C120C2BB539}"/>
    <dgm:cxn modelId="{1ECE9FFB-0F9B-4B79-A252-A93C0D502712}" type="presOf" srcId="{91E24342-D392-491B-A12A-5D119C8D7B74}" destId="{2AC2BC61-DC00-438D-BA8B-AE28ED24003F}" srcOrd="0" destOrd="0" presId="urn:microsoft.com/office/officeart/2005/8/layout/vList2"/>
    <dgm:cxn modelId="{9F855977-F1FB-47A3-BBB9-F167AB36628B}" type="presParOf" srcId="{2AC2BC61-DC00-438D-BA8B-AE28ED24003F}" destId="{918AA09F-59DD-41F3-BC21-34E8543E4AE9}" srcOrd="0" destOrd="0" presId="urn:microsoft.com/office/officeart/2005/8/layout/vList2"/>
    <dgm:cxn modelId="{AE4E1F80-F191-4F8D-899A-171EE269D070}" type="presParOf" srcId="{2AC2BC61-DC00-438D-BA8B-AE28ED24003F}" destId="{3DEF6D2F-C418-4521-980E-AACD617337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7A3F78-FD64-4FB6-88C7-4675E49452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B0D9B2-B238-4693-8F78-70D3A9BD6862}">
      <dgm:prSet/>
      <dgm:spPr/>
      <dgm:t>
        <a:bodyPr/>
        <a:lstStyle/>
        <a:p>
          <a:r>
            <a:rPr lang="en-US"/>
            <a:t>KNOW WHEN YOU CAN NEXT APPLY!</a:t>
          </a:r>
        </a:p>
      </dgm:t>
    </dgm:pt>
    <dgm:pt modelId="{0F320A9F-9860-47A6-A8FD-351965255F0C}" type="parTrans" cxnId="{ED572AB1-804E-4073-98BB-8BD4517E4C4E}">
      <dgm:prSet/>
      <dgm:spPr/>
      <dgm:t>
        <a:bodyPr/>
        <a:lstStyle/>
        <a:p>
          <a:endParaRPr lang="en-US"/>
        </a:p>
      </dgm:t>
    </dgm:pt>
    <dgm:pt modelId="{0D36D508-A4FE-4F6B-BFCA-23D3C17F121D}" type="sibTrans" cxnId="{ED572AB1-804E-4073-98BB-8BD4517E4C4E}">
      <dgm:prSet/>
      <dgm:spPr/>
      <dgm:t>
        <a:bodyPr/>
        <a:lstStyle/>
        <a:p>
          <a:endParaRPr lang="en-US"/>
        </a:p>
      </dgm:t>
    </dgm:pt>
    <dgm:pt modelId="{CC2C32D0-7425-484B-AFEE-44C7DC4234C9}">
      <dgm:prSet/>
      <dgm:spPr/>
      <dgm:t>
        <a:bodyPr/>
        <a:lstStyle/>
        <a:p>
          <a:r>
            <a:rPr lang="en-US"/>
            <a:t>5 years minimum in rank for non-tenure track</a:t>
          </a:r>
        </a:p>
      </dgm:t>
    </dgm:pt>
    <dgm:pt modelId="{083EBDC1-FA61-4D1E-9E3F-2C5CFD56BE53}" type="parTrans" cxnId="{BE2182BB-2D99-483A-B723-129B665DDAC4}">
      <dgm:prSet/>
      <dgm:spPr/>
      <dgm:t>
        <a:bodyPr/>
        <a:lstStyle/>
        <a:p>
          <a:endParaRPr lang="en-US"/>
        </a:p>
      </dgm:t>
    </dgm:pt>
    <dgm:pt modelId="{BA6CEC33-12FC-45D6-A4D6-78E9B5B77020}" type="sibTrans" cxnId="{BE2182BB-2D99-483A-B723-129B665DDAC4}">
      <dgm:prSet/>
      <dgm:spPr/>
      <dgm:t>
        <a:bodyPr/>
        <a:lstStyle/>
        <a:p>
          <a:endParaRPr lang="en-US"/>
        </a:p>
      </dgm:t>
    </dgm:pt>
    <dgm:pt modelId="{CBAB2427-6F52-40FD-B4C9-3852B630A58D}">
      <dgm:prSet/>
      <dgm:spPr/>
      <dgm:t>
        <a:bodyPr/>
        <a:lstStyle/>
        <a:p>
          <a:r>
            <a:rPr lang="en-US"/>
            <a:t>Look on your FIS profile under “Rank Date”</a:t>
          </a:r>
        </a:p>
      </dgm:t>
    </dgm:pt>
    <dgm:pt modelId="{4F3E532F-6C47-4631-8EDE-DBBF511710E4}" type="parTrans" cxnId="{011AC502-26FF-4548-A486-BE6EA4EF5FE7}">
      <dgm:prSet/>
      <dgm:spPr/>
      <dgm:t>
        <a:bodyPr/>
        <a:lstStyle/>
        <a:p>
          <a:endParaRPr lang="en-US"/>
        </a:p>
      </dgm:t>
    </dgm:pt>
    <dgm:pt modelId="{58E86CDF-BA44-424F-AD30-6F3F94149F1C}" type="sibTrans" cxnId="{011AC502-26FF-4548-A486-BE6EA4EF5FE7}">
      <dgm:prSet/>
      <dgm:spPr/>
      <dgm:t>
        <a:bodyPr/>
        <a:lstStyle/>
        <a:p>
          <a:endParaRPr lang="en-US"/>
        </a:p>
      </dgm:t>
    </dgm:pt>
    <dgm:pt modelId="{47191442-E77A-4603-A4EE-63600D45CAE1}">
      <dgm:prSet/>
      <dgm:spPr/>
      <dgm:t>
        <a:bodyPr/>
        <a:lstStyle/>
        <a:p>
          <a:r>
            <a:rPr lang="en-US" dirty="0"/>
            <a:t>Early promotion possible for exceptional candidates (“outstanding merit/exceptional effort”)</a:t>
          </a:r>
        </a:p>
      </dgm:t>
    </dgm:pt>
    <dgm:pt modelId="{5C041087-A4CD-458E-B5E2-D6B670E59778}" type="parTrans" cxnId="{ABC1A4C4-E81B-4979-88E3-A6931ECE0DFC}">
      <dgm:prSet/>
      <dgm:spPr/>
      <dgm:t>
        <a:bodyPr/>
        <a:lstStyle/>
        <a:p>
          <a:endParaRPr lang="en-US"/>
        </a:p>
      </dgm:t>
    </dgm:pt>
    <dgm:pt modelId="{15D79F15-6FE2-4619-BF34-5E5399D6B10C}" type="sibTrans" cxnId="{ABC1A4C4-E81B-4979-88E3-A6931ECE0DFC}">
      <dgm:prSet/>
      <dgm:spPr/>
      <dgm:t>
        <a:bodyPr/>
        <a:lstStyle/>
        <a:p>
          <a:endParaRPr lang="en-US"/>
        </a:p>
      </dgm:t>
    </dgm:pt>
    <dgm:pt modelId="{112FE792-119F-42CD-8BE0-F8EC8A70CE66}">
      <dgm:prSet/>
      <dgm:spPr/>
      <dgm:t>
        <a:bodyPr/>
        <a:lstStyle/>
        <a:p>
          <a:r>
            <a:rPr lang="en-US" i="1" dirty="0"/>
            <a:t>SSOM: If at first you don’t succeed … you can try one more time (non-tenure, clinical faculty)</a:t>
          </a:r>
          <a:endParaRPr lang="en-US" dirty="0"/>
        </a:p>
      </dgm:t>
    </dgm:pt>
    <dgm:pt modelId="{D62D92FD-8D43-4B66-BD54-69B3C3AC2DAF}" type="parTrans" cxnId="{E174450B-5E7D-4473-B994-1662AEA846B3}">
      <dgm:prSet/>
      <dgm:spPr/>
      <dgm:t>
        <a:bodyPr/>
        <a:lstStyle/>
        <a:p>
          <a:endParaRPr lang="en-US"/>
        </a:p>
      </dgm:t>
    </dgm:pt>
    <dgm:pt modelId="{06D7AF37-2850-4381-87B9-E2537CF5E99D}" type="sibTrans" cxnId="{E174450B-5E7D-4473-B994-1662AEA846B3}">
      <dgm:prSet/>
      <dgm:spPr/>
      <dgm:t>
        <a:bodyPr/>
        <a:lstStyle/>
        <a:p>
          <a:endParaRPr lang="en-US"/>
        </a:p>
      </dgm:t>
    </dgm:pt>
    <dgm:pt modelId="{47874E43-9CBC-497C-9D29-22F81B767744}" type="pres">
      <dgm:prSet presAssocID="{A97A3F78-FD64-4FB6-88C7-4675E4945237}" presName="linear" presStyleCnt="0">
        <dgm:presLayoutVars>
          <dgm:animLvl val="lvl"/>
          <dgm:resizeHandles val="exact"/>
        </dgm:presLayoutVars>
      </dgm:prSet>
      <dgm:spPr/>
    </dgm:pt>
    <dgm:pt modelId="{F5DA2478-B8C1-41F2-BEEC-89200F7232C6}" type="pres">
      <dgm:prSet presAssocID="{4FB0D9B2-B238-4693-8F78-70D3A9BD68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07B220-D7D1-4BD4-AEF4-2711F28189EB}" type="pres">
      <dgm:prSet presAssocID="{4FB0D9B2-B238-4693-8F78-70D3A9BD6862}" presName="childText" presStyleLbl="revTx" presStyleIdx="0" presStyleCnt="1">
        <dgm:presLayoutVars>
          <dgm:bulletEnabled val="1"/>
        </dgm:presLayoutVars>
      </dgm:prSet>
      <dgm:spPr/>
    </dgm:pt>
    <dgm:pt modelId="{3D774884-CFA5-4093-AFA5-D864E5971FFA}" type="pres">
      <dgm:prSet presAssocID="{47191442-E77A-4603-A4EE-63600D45CA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AE7AD6-D146-45BF-BCD1-FE2C5DDC7449}" type="pres">
      <dgm:prSet presAssocID="{15D79F15-6FE2-4619-BF34-5E5399D6B10C}" presName="spacer" presStyleCnt="0"/>
      <dgm:spPr/>
    </dgm:pt>
    <dgm:pt modelId="{223CAF6D-063F-4B13-9B54-C51E9519EC58}" type="pres">
      <dgm:prSet presAssocID="{112FE792-119F-42CD-8BE0-F8EC8A70CE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1AC502-26FF-4548-A486-BE6EA4EF5FE7}" srcId="{CC2C32D0-7425-484B-AFEE-44C7DC4234C9}" destId="{CBAB2427-6F52-40FD-B4C9-3852B630A58D}" srcOrd="0" destOrd="0" parTransId="{4F3E532F-6C47-4631-8EDE-DBBF511710E4}" sibTransId="{58E86CDF-BA44-424F-AD30-6F3F94149F1C}"/>
    <dgm:cxn modelId="{E174450B-5E7D-4473-B994-1662AEA846B3}" srcId="{A97A3F78-FD64-4FB6-88C7-4675E4945237}" destId="{112FE792-119F-42CD-8BE0-F8EC8A70CE66}" srcOrd="2" destOrd="0" parTransId="{D62D92FD-8D43-4B66-BD54-69B3C3AC2DAF}" sibTransId="{06D7AF37-2850-4381-87B9-E2537CF5E99D}"/>
    <dgm:cxn modelId="{6091323B-2F9A-4DFF-B157-D6510AB942BC}" type="presOf" srcId="{CC2C32D0-7425-484B-AFEE-44C7DC4234C9}" destId="{BD07B220-D7D1-4BD4-AEF4-2711F28189EB}" srcOrd="0" destOrd="0" presId="urn:microsoft.com/office/officeart/2005/8/layout/vList2"/>
    <dgm:cxn modelId="{1CF38062-CD20-4C08-ACBD-CD80B30502CC}" type="presOf" srcId="{CBAB2427-6F52-40FD-B4C9-3852B630A58D}" destId="{BD07B220-D7D1-4BD4-AEF4-2711F28189EB}" srcOrd="0" destOrd="1" presId="urn:microsoft.com/office/officeart/2005/8/layout/vList2"/>
    <dgm:cxn modelId="{F4AA779A-A413-4106-B4CD-2E4483FC3DDA}" type="presOf" srcId="{112FE792-119F-42CD-8BE0-F8EC8A70CE66}" destId="{223CAF6D-063F-4B13-9B54-C51E9519EC58}" srcOrd="0" destOrd="0" presId="urn:microsoft.com/office/officeart/2005/8/layout/vList2"/>
    <dgm:cxn modelId="{77490FA1-942D-4331-8423-D6CB2630A7F8}" type="presOf" srcId="{47191442-E77A-4603-A4EE-63600D45CAE1}" destId="{3D774884-CFA5-4093-AFA5-D864E5971FFA}" srcOrd="0" destOrd="0" presId="urn:microsoft.com/office/officeart/2005/8/layout/vList2"/>
    <dgm:cxn modelId="{ED572AB1-804E-4073-98BB-8BD4517E4C4E}" srcId="{A97A3F78-FD64-4FB6-88C7-4675E4945237}" destId="{4FB0D9B2-B238-4693-8F78-70D3A9BD6862}" srcOrd="0" destOrd="0" parTransId="{0F320A9F-9860-47A6-A8FD-351965255F0C}" sibTransId="{0D36D508-A4FE-4F6B-BFCA-23D3C17F121D}"/>
    <dgm:cxn modelId="{BE2182BB-2D99-483A-B723-129B665DDAC4}" srcId="{4FB0D9B2-B238-4693-8F78-70D3A9BD6862}" destId="{CC2C32D0-7425-484B-AFEE-44C7DC4234C9}" srcOrd="0" destOrd="0" parTransId="{083EBDC1-FA61-4D1E-9E3F-2C5CFD56BE53}" sibTransId="{BA6CEC33-12FC-45D6-A4D6-78E9B5B77020}"/>
    <dgm:cxn modelId="{ABC1A4C4-E81B-4979-88E3-A6931ECE0DFC}" srcId="{A97A3F78-FD64-4FB6-88C7-4675E4945237}" destId="{47191442-E77A-4603-A4EE-63600D45CAE1}" srcOrd="1" destOrd="0" parTransId="{5C041087-A4CD-458E-B5E2-D6B670E59778}" sibTransId="{15D79F15-6FE2-4619-BF34-5E5399D6B10C}"/>
    <dgm:cxn modelId="{F0453BCE-0545-4C03-B1D7-C0C8BE882545}" type="presOf" srcId="{4FB0D9B2-B238-4693-8F78-70D3A9BD6862}" destId="{F5DA2478-B8C1-41F2-BEEC-89200F7232C6}" srcOrd="0" destOrd="0" presId="urn:microsoft.com/office/officeart/2005/8/layout/vList2"/>
    <dgm:cxn modelId="{A863A2D8-B4E6-4548-A4F3-A077D8889A53}" type="presOf" srcId="{A97A3F78-FD64-4FB6-88C7-4675E4945237}" destId="{47874E43-9CBC-497C-9D29-22F81B767744}" srcOrd="0" destOrd="0" presId="urn:microsoft.com/office/officeart/2005/8/layout/vList2"/>
    <dgm:cxn modelId="{D7A2D6AB-A07D-4A9A-B002-DA408441031C}" type="presParOf" srcId="{47874E43-9CBC-497C-9D29-22F81B767744}" destId="{F5DA2478-B8C1-41F2-BEEC-89200F7232C6}" srcOrd="0" destOrd="0" presId="urn:microsoft.com/office/officeart/2005/8/layout/vList2"/>
    <dgm:cxn modelId="{764E687D-7BF8-4B02-89E2-E7F1DD13F0EB}" type="presParOf" srcId="{47874E43-9CBC-497C-9D29-22F81B767744}" destId="{BD07B220-D7D1-4BD4-AEF4-2711F28189EB}" srcOrd="1" destOrd="0" presId="urn:microsoft.com/office/officeart/2005/8/layout/vList2"/>
    <dgm:cxn modelId="{8B7CD279-9A30-47E3-880A-E2E06749098A}" type="presParOf" srcId="{47874E43-9CBC-497C-9D29-22F81B767744}" destId="{3D774884-CFA5-4093-AFA5-D864E5971FFA}" srcOrd="2" destOrd="0" presId="urn:microsoft.com/office/officeart/2005/8/layout/vList2"/>
    <dgm:cxn modelId="{3F23F7D9-F7FF-48FC-BFC0-A62E5090DE7C}" type="presParOf" srcId="{47874E43-9CBC-497C-9D29-22F81B767744}" destId="{44AE7AD6-D146-45BF-BCD1-FE2C5DDC7449}" srcOrd="3" destOrd="0" presId="urn:microsoft.com/office/officeart/2005/8/layout/vList2"/>
    <dgm:cxn modelId="{42E14DC0-5A24-4555-911A-21FB94E1CD47}" type="presParOf" srcId="{47874E43-9CBC-497C-9D29-22F81B767744}" destId="{223CAF6D-063F-4B13-9B54-C51E9519EC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24F1D2-1ED3-43F1-88A7-783F22700D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1E45C9-F09B-40A0-8504-DFDE691FE967}">
      <dgm:prSet/>
      <dgm:spPr/>
      <dgm:t>
        <a:bodyPr/>
        <a:lstStyle/>
        <a:p>
          <a:r>
            <a:rPr lang="en-US"/>
            <a:t>Cover Sheet</a:t>
          </a:r>
        </a:p>
      </dgm:t>
    </dgm:pt>
    <dgm:pt modelId="{714E3C1E-8916-4708-A54A-E103160B7BB7}" type="parTrans" cxnId="{D94BA7A1-18E2-4C1B-ACFE-997BA0D325B7}">
      <dgm:prSet/>
      <dgm:spPr/>
      <dgm:t>
        <a:bodyPr/>
        <a:lstStyle/>
        <a:p>
          <a:endParaRPr lang="en-US"/>
        </a:p>
      </dgm:t>
    </dgm:pt>
    <dgm:pt modelId="{F8FFF468-4CD2-4D0A-9503-71C9A669C9F9}" type="sibTrans" cxnId="{D94BA7A1-18E2-4C1B-ACFE-997BA0D325B7}">
      <dgm:prSet/>
      <dgm:spPr/>
      <dgm:t>
        <a:bodyPr/>
        <a:lstStyle/>
        <a:p>
          <a:endParaRPr lang="en-US"/>
        </a:p>
      </dgm:t>
    </dgm:pt>
    <dgm:pt modelId="{5508661E-B9FE-4A0C-9AD1-E7F487FFBB74}">
      <dgm:prSet/>
      <dgm:spPr/>
      <dgm:t>
        <a:bodyPr/>
        <a:lstStyle/>
        <a:p>
          <a:r>
            <a:rPr lang="en-US"/>
            <a:t>Letter of Recommendation from Department Chair</a:t>
          </a:r>
        </a:p>
      </dgm:t>
    </dgm:pt>
    <dgm:pt modelId="{7C82DFFC-1B70-485B-8C5E-EC96D3AEAB94}" type="parTrans" cxnId="{2D1EAB81-96F7-428B-B82F-2369CC24266D}">
      <dgm:prSet/>
      <dgm:spPr/>
      <dgm:t>
        <a:bodyPr/>
        <a:lstStyle/>
        <a:p>
          <a:endParaRPr lang="en-US"/>
        </a:p>
      </dgm:t>
    </dgm:pt>
    <dgm:pt modelId="{2B05DA89-29FF-4029-BD49-95DF5C2CD99E}" type="sibTrans" cxnId="{2D1EAB81-96F7-428B-B82F-2369CC24266D}">
      <dgm:prSet/>
      <dgm:spPr/>
      <dgm:t>
        <a:bodyPr/>
        <a:lstStyle/>
        <a:p>
          <a:endParaRPr lang="en-US"/>
        </a:p>
      </dgm:t>
    </dgm:pt>
    <dgm:pt modelId="{8521044B-906F-4F17-B2AF-7264EBA84DC5}">
      <dgm:prSet/>
      <dgm:spPr/>
      <dgm:t>
        <a:bodyPr/>
        <a:lstStyle/>
        <a:p>
          <a:r>
            <a:rPr lang="en-US"/>
            <a:t>CV (in CART format for SSOM)</a:t>
          </a:r>
        </a:p>
      </dgm:t>
    </dgm:pt>
    <dgm:pt modelId="{8424175D-8B4C-4CD9-B996-AAE2D2A8B1E1}" type="parTrans" cxnId="{94BA308E-4116-4BF7-B7CC-DA40AAA3C087}">
      <dgm:prSet/>
      <dgm:spPr/>
      <dgm:t>
        <a:bodyPr/>
        <a:lstStyle/>
        <a:p>
          <a:endParaRPr lang="en-US"/>
        </a:p>
      </dgm:t>
    </dgm:pt>
    <dgm:pt modelId="{30E5DDB0-FD87-46E2-B4E4-D90765BA2941}" type="sibTrans" cxnId="{94BA308E-4116-4BF7-B7CC-DA40AAA3C087}">
      <dgm:prSet/>
      <dgm:spPr/>
      <dgm:t>
        <a:bodyPr/>
        <a:lstStyle/>
        <a:p>
          <a:endParaRPr lang="en-US"/>
        </a:p>
      </dgm:t>
    </dgm:pt>
    <dgm:pt modelId="{5E06C3FE-85B3-4393-A0E5-94597F88CEBC}">
      <dgm:prSet/>
      <dgm:spPr/>
      <dgm:t>
        <a:bodyPr/>
        <a:lstStyle/>
        <a:p>
          <a:r>
            <a:rPr lang="en-US"/>
            <a:t>Personal Statement</a:t>
          </a:r>
        </a:p>
      </dgm:t>
    </dgm:pt>
    <dgm:pt modelId="{C81A8A74-1DBA-437B-87D4-AD9A65C3A7C9}" type="parTrans" cxnId="{472B36AF-2DB9-406B-9CDA-597F87499A2F}">
      <dgm:prSet/>
      <dgm:spPr/>
      <dgm:t>
        <a:bodyPr/>
        <a:lstStyle/>
        <a:p>
          <a:endParaRPr lang="en-US"/>
        </a:p>
      </dgm:t>
    </dgm:pt>
    <dgm:pt modelId="{6539F30F-8981-4EF3-A11B-7F7DF6A2A16F}" type="sibTrans" cxnId="{472B36AF-2DB9-406B-9CDA-597F87499A2F}">
      <dgm:prSet/>
      <dgm:spPr/>
      <dgm:t>
        <a:bodyPr/>
        <a:lstStyle/>
        <a:p>
          <a:endParaRPr lang="en-US"/>
        </a:p>
      </dgm:t>
    </dgm:pt>
    <dgm:pt modelId="{E137E1B3-B8F1-46EE-9E44-82B39A6C8736}">
      <dgm:prSet/>
      <dgm:spPr/>
      <dgm:t>
        <a:bodyPr/>
        <a:lstStyle/>
        <a:p>
          <a:r>
            <a:rPr lang="en-US"/>
            <a:t>Teaching Evaluations</a:t>
          </a:r>
        </a:p>
      </dgm:t>
    </dgm:pt>
    <dgm:pt modelId="{1FC7DE69-8B1B-4801-8EC0-77A3F5F1A471}" type="parTrans" cxnId="{FAA9266D-B4B6-41A4-9189-05AE06A30D55}">
      <dgm:prSet/>
      <dgm:spPr/>
      <dgm:t>
        <a:bodyPr/>
        <a:lstStyle/>
        <a:p>
          <a:endParaRPr lang="en-US"/>
        </a:p>
      </dgm:t>
    </dgm:pt>
    <dgm:pt modelId="{B5408B4A-3119-46B4-9F39-2D8F779733F1}" type="sibTrans" cxnId="{FAA9266D-B4B6-41A4-9189-05AE06A30D55}">
      <dgm:prSet/>
      <dgm:spPr/>
      <dgm:t>
        <a:bodyPr/>
        <a:lstStyle/>
        <a:p>
          <a:endParaRPr lang="en-US"/>
        </a:p>
      </dgm:t>
    </dgm:pt>
    <dgm:pt modelId="{2DF84B91-C3D7-4D0A-9F2D-868AC2487E2C}">
      <dgm:prSet/>
      <dgm:spPr/>
      <dgm:t>
        <a:bodyPr/>
        <a:lstStyle/>
        <a:p>
          <a:r>
            <a:rPr lang="en-US"/>
            <a:t>Letters of Recommendation</a:t>
          </a:r>
        </a:p>
      </dgm:t>
    </dgm:pt>
    <dgm:pt modelId="{66BA0D1C-BFB8-4200-914A-9BEBBBAD1AE1}" type="parTrans" cxnId="{66E83E4A-40A3-448C-9547-C9B3ED78396B}">
      <dgm:prSet/>
      <dgm:spPr/>
      <dgm:t>
        <a:bodyPr/>
        <a:lstStyle/>
        <a:p>
          <a:endParaRPr lang="en-US"/>
        </a:p>
      </dgm:t>
    </dgm:pt>
    <dgm:pt modelId="{0ECB483F-1F63-465B-81DF-E23113526297}" type="sibTrans" cxnId="{66E83E4A-40A3-448C-9547-C9B3ED78396B}">
      <dgm:prSet/>
      <dgm:spPr/>
      <dgm:t>
        <a:bodyPr/>
        <a:lstStyle/>
        <a:p>
          <a:endParaRPr lang="en-US"/>
        </a:p>
      </dgm:t>
    </dgm:pt>
    <dgm:pt modelId="{627977D0-73E2-40BE-8410-B2E59737CC20}" type="pres">
      <dgm:prSet presAssocID="{7E24F1D2-1ED3-43F1-88A7-783F22700D77}" presName="Name0" presStyleCnt="0">
        <dgm:presLayoutVars>
          <dgm:dir/>
          <dgm:resizeHandles val="exact"/>
        </dgm:presLayoutVars>
      </dgm:prSet>
      <dgm:spPr/>
    </dgm:pt>
    <dgm:pt modelId="{FBD2A3BE-C7E2-415F-9DF3-9A4A64317756}" type="pres">
      <dgm:prSet presAssocID="{EE1E45C9-F09B-40A0-8504-DFDE691FE967}" presName="node" presStyleLbl="node1" presStyleIdx="0" presStyleCnt="6">
        <dgm:presLayoutVars>
          <dgm:bulletEnabled val="1"/>
        </dgm:presLayoutVars>
      </dgm:prSet>
      <dgm:spPr/>
    </dgm:pt>
    <dgm:pt modelId="{42B3A1CC-4188-4E82-98A6-C58948165AA8}" type="pres">
      <dgm:prSet presAssocID="{F8FFF468-4CD2-4D0A-9503-71C9A669C9F9}" presName="sibTrans" presStyleLbl="sibTrans1D1" presStyleIdx="0" presStyleCnt="5"/>
      <dgm:spPr/>
    </dgm:pt>
    <dgm:pt modelId="{2281DDF5-7178-4828-9BCE-9AB7432A1AF0}" type="pres">
      <dgm:prSet presAssocID="{F8FFF468-4CD2-4D0A-9503-71C9A669C9F9}" presName="connectorText" presStyleLbl="sibTrans1D1" presStyleIdx="0" presStyleCnt="5"/>
      <dgm:spPr/>
    </dgm:pt>
    <dgm:pt modelId="{8C3516C3-D850-404A-8C32-9995CCFD99DE}" type="pres">
      <dgm:prSet presAssocID="{5508661E-B9FE-4A0C-9AD1-E7F487FFBB74}" presName="node" presStyleLbl="node1" presStyleIdx="1" presStyleCnt="6">
        <dgm:presLayoutVars>
          <dgm:bulletEnabled val="1"/>
        </dgm:presLayoutVars>
      </dgm:prSet>
      <dgm:spPr/>
    </dgm:pt>
    <dgm:pt modelId="{D7EAD904-902E-4E04-BBB9-954C773ECBC1}" type="pres">
      <dgm:prSet presAssocID="{2B05DA89-29FF-4029-BD49-95DF5C2CD99E}" presName="sibTrans" presStyleLbl="sibTrans1D1" presStyleIdx="1" presStyleCnt="5"/>
      <dgm:spPr/>
    </dgm:pt>
    <dgm:pt modelId="{D707E53C-414E-46A6-A395-58E69EB668DA}" type="pres">
      <dgm:prSet presAssocID="{2B05DA89-29FF-4029-BD49-95DF5C2CD99E}" presName="connectorText" presStyleLbl="sibTrans1D1" presStyleIdx="1" presStyleCnt="5"/>
      <dgm:spPr/>
    </dgm:pt>
    <dgm:pt modelId="{9BF677F8-2296-4827-B0EC-80BF9639E7F1}" type="pres">
      <dgm:prSet presAssocID="{8521044B-906F-4F17-B2AF-7264EBA84DC5}" presName="node" presStyleLbl="node1" presStyleIdx="2" presStyleCnt="6">
        <dgm:presLayoutVars>
          <dgm:bulletEnabled val="1"/>
        </dgm:presLayoutVars>
      </dgm:prSet>
      <dgm:spPr/>
    </dgm:pt>
    <dgm:pt modelId="{49C7603F-F5D0-470A-A470-4CCE7686DE5F}" type="pres">
      <dgm:prSet presAssocID="{30E5DDB0-FD87-46E2-B4E4-D90765BA2941}" presName="sibTrans" presStyleLbl="sibTrans1D1" presStyleIdx="2" presStyleCnt="5"/>
      <dgm:spPr/>
    </dgm:pt>
    <dgm:pt modelId="{C9557E65-EBFF-44DC-9CF1-B525095A1D52}" type="pres">
      <dgm:prSet presAssocID="{30E5DDB0-FD87-46E2-B4E4-D90765BA2941}" presName="connectorText" presStyleLbl="sibTrans1D1" presStyleIdx="2" presStyleCnt="5"/>
      <dgm:spPr/>
    </dgm:pt>
    <dgm:pt modelId="{37696C75-5D52-4347-B2A0-EBE578A25DE8}" type="pres">
      <dgm:prSet presAssocID="{5E06C3FE-85B3-4393-A0E5-94597F88CEBC}" presName="node" presStyleLbl="node1" presStyleIdx="3" presStyleCnt="6">
        <dgm:presLayoutVars>
          <dgm:bulletEnabled val="1"/>
        </dgm:presLayoutVars>
      </dgm:prSet>
      <dgm:spPr/>
    </dgm:pt>
    <dgm:pt modelId="{8451D267-5FD1-4E6C-AF01-A8413A67D019}" type="pres">
      <dgm:prSet presAssocID="{6539F30F-8981-4EF3-A11B-7F7DF6A2A16F}" presName="sibTrans" presStyleLbl="sibTrans1D1" presStyleIdx="3" presStyleCnt="5"/>
      <dgm:spPr/>
    </dgm:pt>
    <dgm:pt modelId="{B048E47E-DF46-40C7-9099-409D8AD61784}" type="pres">
      <dgm:prSet presAssocID="{6539F30F-8981-4EF3-A11B-7F7DF6A2A16F}" presName="connectorText" presStyleLbl="sibTrans1D1" presStyleIdx="3" presStyleCnt="5"/>
      <dgm:spPr/>
    </dgm:pt>
    <dgm:pt modelId="{372D9EB7-791A-4F92-B4DC-0649B121F8A7}" type="pres">
      <dgm:prSet presAssocID="{E137E1B3-B8F1-46EE-9E44-82B39A6C8736}" presName="node" presStyleLbl="node1" presStyleIdx="4" presStyleCnt="6">
        <dgm:presLayoutVars>
          <dgm:bulletEnabled val="1"/>
        </dgm:presLayoutVars>
      </dgm:prSet>
      <dgm:spPr/>
    </dgm:pt>
    <dgm:pt modelId="{CCE27211-502D-402F-8836-7B925BBE75F0}" type="pres">
      <dgm:prSet presAssocID="{B5408B4A-3119-46B4-9F39-2D8F779733F1}" presName="sibTrans" presStyleLbl="sibTrans1D1" presStyleIdx="4" presStyleCnt="5"/>
      <dgm:spPr/>
    </dgm:pt>
    <dgm:pt modelId="{0259FE9A-8D72-406A-8E25-29C5B17C7761}" type="pres">
      <dgm:prSet presAssocID="{B5408B4A-3119-46B4-9F39-2D8F779733F1}" presName="connectorText" presStyleLbl="sibTrans1D1" presStyleIdx="4" presStyleCnt="5"/>
      <dgm:spPr/>
    </dgm:pt>
    <dgm:pt modelId="{939BE147-5B39-4375-BF0F-BA1A8D8E8E62}" type="pres">
      <dgm:prSet presAssocID="{2DF84B91-C3D7-4D0A-9F2D-868AC2487E2C}" presName="node" presStyleLbl="node1" presStyleIdx="5" presStyleCnt="6">
        <dgm:presLayoutVars>
          <dgm:bulletEnabled val="1"/>
        </dgm:presLayoutVars>
      </dgm:prSet>
      <dgm:spPr/>
    </dgm:pt>
  </dgm:ptLst>
  <dgm:cxnLst>
    <dgm:cxn modelId="{BB00863B-E0F6-494A-B4E8-E70EB915366A}" type="presOf" srcId="{F8FFF468-4CD2-4D0A-9503-71C9A669C9F9}" destId="{42B3A1CC-4188-4E82-98A6-C58948165AA8}" srcOrd="0" destOrd="0" presId="urn:microsoft.com/office/officeart/2016/7/layout/RepeatingBendingProcessNew"/>
    <dgm:cxn modelId="{74C69B47-6714-4B0F-9C19-F4F6A2595E8D}" type="presOf" srcId="{F8FFF468-4CD2-4D0A-9503-71C9A669C9F9}" destId="{2281DDF5-7178-4828-9BCE-9AB7432A1AF0}" srcOrd="1" destOrd="0" presId="urn:microsoft.com/office/officeart/2016/7/layout/RepeatingBendingProcessNew"/>
    <dgm:cxn modelId="{66E83E4A-40A3-448C-9547-C9B3ED78396B}" srcId="{7E24F1D2-1ED3-43F1-88A7-783F22700D77}" destId="{2DF84B91-C3D7-4D0A-9F2D-868AC2487E2C}" srcOrd="5" destOrd="0" parTransId="{66BA0D1C-BFB8-4200-914A-9BEBBBAD1AE1}" sibTransId="{0ECB483F-1F63-465B-81DF-E23113526297}"/>
    <dgm:cxn modelId="{FAA9266D-B4B6-41A4-9189-05AE06A30D55}" srcId="{7E24F1D2-1ED3-43F1-88A7-783F22700D77}" destId="{E137E1B3-B8F1-46EE-9E44-82B39A6C8736}" srcOrd="4" destOrd="0" parTransId="{1FC7DE69-8B1B-4801-8EC0-77A3F5F1A471}" sibTransId="{B5408B4A-3119-46B4-9F39-2D8F779733F1}"/>
    <dgm:cxn modelId="{5AAB6A71-E9E9-4585-8CFC-1588CB81BB1A}" type="presOf" srcId="{8521044B-906F-4F17-B2AF-7264EBA84DC5}" destId="{9BF677F8-2296-4827-B0EC-80BF9639E7F1}" srcOrd="0" destOrd="0" presId="urn:microsoft.com/office/officeart/2016/7/layout/RepeatingBendingProcessNew"/>
    <dgm:cxn modelId="{0087B177-91C4-4191-AD3A-ED4C35DCFA73}" type="presOf" srcId="{2DF84B91-C3D7-4D0A-9F2D-868AC2487E2C}" destId="{939BE147-5B39-4375-BF0F-BA1A8D8E8E62}" srcOrd="0" destOrd="0" presId="urn:microsoft.com/office/officeart/2016/7/layout/RepeatingBendingProcessNew"/>
    <dgm:cxn modelId="{2D1EAB81-96F7-428B-B82F-2369CC24266D}" srcId="{7E24F1D2-1ED3-43F1-88A7-783F22700D77}" destId="{5508661E-B9FE-4A0C-9AD1-E7F487FFBB74}" srcOrd="1" destOrd="0" parTransId="{7C82DFFC-1B70-485B-8C5E-EC96D3AEAB94}" sibTransId="{2B05DA89-29FF-4029-BD49-95DF5C2CD99E}"/>
    <dgm:cxn modelId="{7FE6D186-9BE3-49D3-81D1-C68DC1FEDEFD}" type="presOf" srcId="{30E5DDB0-FD87-46E2-B4E4-D90765BA2941}" destId="{C9557E65-EBFF-44DC-9CF1-B525095A1D52}" srcOrd="1" destOrd="0" presId="urn:microsoft.com/office/officeart/2016/7/layout/RepeatingBendingProcessNew"/>
    <dgm:cxn modelId="{126BBF87-8004-4CD7-93FF-EF77564FDC5B}" type="presOf" srcId="{6539F30F-8981-4EF3-A11B-7F7DF6A2A16F}" destId="{8451D267-5FD1-4E6C-AF01-A8413A67D019}" srcOrd="0" destOrd="0" presId="urn:microsoft.com/office/officeart/2016/7/layout/RepeatingBendingProcessNew"/>
    <dgm:cxn modelId="{94BA308E-4116-4BF7-B7CC-DA40AAA3C087}" srcId="{7E24F1D2-1ED3-43F1-88A7-783F22700D77}" destId="{8521044B-906F-4F17-B2AF-7264EBA84DC5}" srcOrd="2" destOrd="0" parTransId="{8424175D-8B4C-4CD9-B996-AAE2D2A8B1E1}" sibTransId="{30E5DDB0-FD87-46E2-B4E4-D90765BA2941}"/>
    <dgm:cxn modelId="{4092A391-6D9D-43A2-A0E6-50B59FFA984D}" type="presOf" srcId="{5E06C3FE-85B3-4393-A0E5-94597F88CEBC}" destId="{37696C75-5D52-4347-B2A0-EBE578A25DE8}" srcOrd="0" destOrd="0" presId="urn:microsoft.com/office/officeart/2016/7/layout/RepeatingBendingProcessNew"/>
    <dgm:cxn modelId="{5FEC4596-CD21-47D1-93A3-EA35E1F596EC}" type="presOf" srcId="{EE1E45C9-F09B-40A0-8504-DFDE691FE967}" destId="{FBD2A3BE-C7E2-415F-9DF3-9A4A64317756}" srcOrd="0" destOrd="0" presId="urn:microsoft.com/office/officeart/2016/7/layout/RepeatingBendingProcessNew"/>
    <dgm:cxn modelId="{B9246399-4EBF-4936-BC82-938E9A8A0640}" type="presOf" srcId="{30E5DDB0-FD87-46E2-B4E4-D90765BA2941}" destId="{49C7603F-F5D0-470A-A470-4CCE7686DE5F}" srcOrd="0" destOrd="0" presId="urn:microsoft.com/office/officeart/2016/7/layout/RepeatingBendingProcessNew"/>
    <dgm:cxn modelId="{E2839B9B-0E53-4C56-B7FB-7214CF429B3B}" type="presOf" srcId="{B5408B4A-3119-46B4-9F39-2D8F779733F1}" destId="{CCE27211-502D-402F-8836-7B925BBE75F0}" srcOrd="0" destOrd="0" presId="urn:microsoft.com/office/officeart/2016/7/layout/RepeatingBendingProcessNew"/>
    <dgm:cxn modelId="{A6E5BA9D-5935-4D6C-93F0-2EFF9B0C8A35}" type="presOf" srcId="{5508661E-B9FE-4A0C-9AD1-E7F487FFBB74}" destId="{8C3516C3-D850-404A-8C32-9995CCFD99DE}" srcOrd="0" destOrd="0" presId="urn:microsoft.com/office/officeart/2016/7/layout/RepeatingBendingProcessNew"/>
    <dgm:cxn modelId="{15FE679E-1748-44F8-BEFF-35CCA4535F24}" type="presOf" srcId="{2B05DA89-29FF-4029-BD49-95DF5C2CD99E}" destId="{D7EAD904-902E-4E04-BBB9-954C773ECBC1}" srcOrd="0" destOrd="0" presId="urn:microsoft.com/office/officeart/2016/7/layout/RepeatingBendingProcessNew"/>
    <dgm:cxn modelId="{D94BA7A1-18E2-4C1B-ACFE-997BA0D325B7}" srcId="{7E24F1D2-1ED3-43F1-88A7-783F22700D77}" destId="{EE1E45C9-F09B-40A0-8504-DFDE691FE967}" srcOrd="0" destOrd="0" parTransId="{714E3C1E-8916-4708-A54A-E103160B7BB7}" sibTransId="{F8FFF468-4CD2-4D0A-9503-71C9A669C9F9}"/>
    <dgm:cxn modelId="{34CDBCA8-6FDA-4EA8-97D9-44FBA354543F}" type="presOf" srcId="{B5408B4A-3119-46B4-9F39-2D8F779733F1}" destId="{0259FE9A-8D72-406A-8E25-29C5B17C7761}" srcOrd="1" destOrd="0" presId="urn:microsoft.com/office/officeart/2016/7/layout/RepeatingBendingProcessNew"/>
    <dgm:cxn modelId="{472B36AF-2DB9-406B-9CDA-597F87499A2F}" srcId="{7E24F1D2-1ED3-43F1-88A7-783F22700D77}" destId="{5E06C3FE-85B3-4393-A0E5-94597F88CEBC}" srcOrd="3" destOrd="0" parTransId="{C81A8A74-1DBA-437B-87D4-AD9A65C3A7C9}" sibTransId="{6539F30F-8981-4EF3-A11B-7F7DF6A2A16F}"/>
    <dgm:cxn modelId="{FE8937B7-69F0-4A9F-AAA4-EB75E0AEE799}" type="presOf" srcId="{2B05DA89-29FF-4029-BD49-95DF5C2CD99E}" destId="{D707E53C-414E-46A6-A395-58E69EB668DA}" srcOrd="1" destOrd="0" presId="urn:microsoft.com/office/officeart/2016/7/layout/RepeatingBendingProcessNew"/>
    <dgm:cxn modelId="{D7DE8DBF-D947-4C03-88E8-66005E16022F}" type="presOf" srcId="{6539F30F-8981-4EF3-A11B-7F7DF6A2A16F}" destId="{B048E47E-DF46-40C7-9099-409D8AD61784}" srcOrd="1" destOrd="0" presId="urn:microsoft.com/office/officeart/2016/7/layout/RepeatingBendingProcessNew"/>
    <dgm:cxn modelId="{A1F3D9ED-CB51-4428-AF8D-C8F594D7838D}" type="presOf" srcId="{7E24F1D2-1ED3-43F1-88A7-783F22700D77}" destId="{627977D0-73E2-40BE-8410-B2E59737CC20}" srcOrd="0" destOrd="0" presId="urn:microsoft.com/office/officeart/2016/7/layout/RepeatingBendingProcessNew"/>
    <dgm:cxn modelId="{2E06D9F3-31DB-424C-B461-5B35A40A32D0}" type="presOf" srcId="{E137E1B3-B8F1-46EE-9E44-82B39A6C8736}" destId="{372D9EB7-791A-4F92-B4DC-0649B121F8A7}" srcOrd="0" destOrd="0" presId="urn:microsoft.com/office/officeart/2016/7/layout/RepeatingBendingProcessNew"/>
    <dgm:cxn modelId="{E3A17D63-EAF4-4E75-AD42-8A3FFE189BB1}" type="presParOf" srcId="{627977D0-73E2-40BE-8410-B2E59737CC20}" destId="{FBD2A3BE-C7E2-415F-9DF3-9A4A64317756}" srcOrd="0" destOrd="0" presId="urn:microsoft.com/office/officeart/2016/7/layout/RepeatingBendingProcessNew"/>
    <dgm:cxn modelId="{CFCC8BA7-6113-4C66-87A9-F88D4DDBE24E}" type="presParOf" srcId="{627977D0-73E2-40BE-8410-B2E59737CC20}" destId="{42B3A1CC-4188-4E82-98A6-C58948165AA8}" srcOrd="1" destOrd="0" presId="urn:microsoft.com/office/officeart/2016/7/layout/RepeatingBendingProcessNew"/>
    <dgm:cxn modelId="{312BF0F5-823F-41C9-AADD-B63EAB62647E}" type="presParOf" srcId="{42B3A1CC-4188-4E82-98A6-C58948165AA8}" destId="{2281DDF5-7178-4828-9BCE-9AB7432A1AF0}" srcOrd="0" destOrd="0" presId="urn:microsoft.com/office/officeart/2016/7/layout/RepeatingBendingProcessNew"/>
    <dgm:cxn modelId="{C84745AE-EA37-493D-8BC1-4007168EBEA5}" type="presParOf" srcId="{627977D0-73E2-40BE-8410-B2E59737CC20}" destId="{8C3516C3-D850-404A-8C32-9995CCFD99DE}" srcOrd="2" destOrd="0" presId="urn:microsoft.com/office/officeart/2016/7/layout/RepeatingBendingProcessNew"/>
    <dgm:cxn modelId="{A03A354F-14FC-4AC5-A990-5BFD56074417}" type="presParOf" srcId="{627977D0-73E2-40BE-8410-B2E59737CC20}" destId="{D7EAD904-902E-4E04-BBB9-954C773ECBC1}" srcOrd="3" destOrd="0" presId="urn:microsoft.com/office/officeart/2016/7/layout/RepeatingBendingProcessNew"/>
    <dgm:cxn modelId="{EC3BA74A-C84F-4E66-92D1-D75F1C48D52C}" type="presParOf" srcId="{D7EAD904-902E-4E04-BBB9-954C773ECBC1}" destId="{D707E53C-414E-46A6-A395-58E69EB668DA}" srcOrd="0" destOrd="0" presId="urn:microsoft.com/office/officeart/2016/7/layout/RepeatingBendingProcessNew"/>
    <dgm:cxn modelId="{E769B96B-96A7-4E90-B19A-539BB62147FF}" type="presParOf" srcId="{627977D0-73E2-40BE-8410-B2E59737CC20}" destId="{9BF677F8-2296-4827-B0EC-80BF9639E7F1}" srcOrd="4" destOrd="0" presId="urn:microsoft.com/office/officeart/2016/7/layout/RepeatingBendingProcessNew"/>
    <dgm:cxn modelId="{7D338282-290C-4790-8722-3C3BDB6EE437}" type="presParOf" srcId="{627977D0-73E2-40BE-8410-B2E59737CC20}" destId="{49C7603F-F5D0-470A-A470-4CCE7686DE5F}" srcOrd="5" destOrd="0" presId="urn:microsoft.com/office/officeart/2016/7/layout/RepeatingBendingProcessNew"/>
    <dgm:cxn modelId="{D541EB92-762C-4577-B2F8-D0864A61C8F3}" type="presParOf" srcId="{49C7603F-F5D0-470A-A470-4CCE7686DE5F}" destId="{C9557E65-EBFF-44DC-9CF1-B525095A1D52}" srcOrd="0" destOrd="0" presId="urn:microsoft.com/office/officeart/2016/7/layout/RepeatingBendingProcessNew"/>
    <dgm:cxn modelId="{8C0A3C24-6D61-499F-8711-04E91F51AF54}" type="presParOf" srcId="{627977D0-73E2-40BE-8410-B2E59737CC20}" destId="{37696C75-5D52-4347-B2A0-EBE578A25DE8}" srcOrd="6" destOrd="0" presId="urn:microsoft.com/office/officeart/2016/7/layout/RepeatingBendingProcessNew"/>
    <dgm:cxn modelId="{85B0020E-E2A2-40B9-8E5F-6A8384C46835}" type="presParOf" srcId="{627977D0-73E2-40BE-8410-B2E59737CC20}" destId="{8451D267-5FD1-4E6C-AF01-A8413A67D019}" srcOrd="7" destOrd="0" presId="urn:microsoft.com/office/officeart/2016/7/layout/RepeatingBendingProcessNew"/>
    <dgm:cxn modelId="{9BA4E9F5-3A70-4770-80C5-112356680392}" type="presParOf" srcId="{8451D267-5FD1-4E6C-AF01-A8413A67D019}" destId="{B048E47E-DF46-40C7-9099-409D8AD61784}" srcOrd="0" destOrd="0" presId="urn:microsoft.com/office/officeart/2016/7/layout/RepeatingBendingProcessNew"/>
    <dgm:cxn modelId="{E1944430-5084-4BD5-B9C4-9C383DCEE343}" type="presParOf" srcId="{627977D0-73E2-40BE-8410-B2E59737CC20}" destId="{372D9EB7-791A-4F92-B4DC-0649B121F8A7}" srcOrd="8" destOrd="0" presId="urn:microsoft.com/office/officeart/2016/7/layout/RepeatingBendingProcessNew"/>
    <dgm:cxn modelId="{7B642216-4D07-452D-9F4B-B3C90DB74AFD}" type="presParOf" srcId="{627977D0-73E2-40BE-8410-B2E59737CC20}" destId="{CCE27211-502D-402F-8836-7B925BBE75F0}" srcOrd="9" destOrd="0" presId="urn:microsoft.com/office/officeart/2016/7/layout/RepeatingBendingProcessNew"/>
    <dgm:cxn modelId="{D37A0386-D805-45C8-85EB-F241E11F8908}" type="presParOf" srcId="{CCE27211-502D-402F-8836-7B925BBE75F0}" destId="{0259FE9A-8D72-406A-8E25-29C5B17C7761}" srcOrd="0" destOrd="0" presId="urn:microsoft.com/office/officeart/2016/7/layout/RepeatingBendingProcessNew"/>
    <dgm:cxn modelId="{C7C59A9E-32FD-4991-9835-D29482287B83}" type="presParOf" srcId="{627977D0-73E2-40BE-8410-B2E59737CC20}" destId="{939BE147-5B39-4375-BF0F-BA1A8D8E8E6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6FA367-C82A-4C08-BC1E-C01A3562E4CF}" type="doc">
      <dgm:prSet loTypeId="urn:microsoft.com/office/officeart/2005/8/layout/hProcess9" loCatId="process" qsTypeId="urn:microsoft.com/office/officeart/2005/8/quickstyle/simple3" qsCatId="simple" csTypeId="urn:microsoft.com/office/officeart/2005/8/colors/accent2_3" csCatId="accent2" phldr="1"/>
      <dgm:spPr/>
    </dgm:pt>
    <dgm:pt modelId="{4853700B-0E5F-499F-8DE6-73D4C5EDA41C}">
      <dgm:prSet phldrT="[Text]"/>
      <dgm:spPr/>
      <dgm:t>
        <a:bodyPr/>
        <a:lstStyle/>
        <a:p>
          <a:r>
            <a:rPr lang="en-US" dirty="0"/>
            <a:t>Notify chair of intent to apply (Spring)</a:t>
          </a:r>
        </a:p>
      </dgm:t>
    </dgm:pt>
    <dgm:pt modelId="{AD587A97-9110-4528-AA2F-8F9BB47C5337}" type="parTrans" cxnId="{12B90D26-7FAF-4CA1-BC2C-474964143E71}">
      <dgm:prSet/>
      <dgm:spPr/>
      <dgm:t>
        <a:bodyPr/>
        <a:lstStyle/>
        <a:p>
          <a:endParaRPr lang="en-US"/>
        </a:p>
      </dgm:t>
    </dgm:pt>
    <dgm:pt modelId="{46EC63C2-B0A5-4B86-9F9D-772A6BD8B8DF}" type="sibTrans" cxnId="{12B90D26-7FAF-4CA1-BC2C-474964143E71}">
      <dgm:prSet/>
      <dgm:spPr/>
      <dgm:t>
        <a:bodyPr/>
        <a:lstStyle/>
        <a:p>
          <a:endParaRPr lang="en-US"/>
        </a:p>
      </dgm:t>
    </dgm:pt>
    <dgm:pt modelId="{965BEA23-AD46-41CA-ABA0-8897573DCF6A}">
      <dgm:prSet phldrT="[Text]"/>
      <dgm:spPr/>
      <dgm:t>
        <a:bodyPr/>
        <a:lstStyle/>
        <a:p>
          <a:r>
            <a:rPr lang="en-US" dirty="0"/>
            <a:t>Chair solicits review letters / evaluates candidates (Summer)</a:t>
          </a:r>
        </a:p>
      </dgm:t>
    </dgm:pt>
    <dgm:pt modelId="{DCE9E51B-D153-4A29-A26D-B42DFA629C51}" type="parTrans" cxnId="{FE8D77C4-D664-4D5C-B5A0-7304AB401E28}">
      <dgm:prSet/>
      <dgm:spPr/>
      <dgm:t>
        <a:bodyPr/>
        <a:lstStyle/>
        <a:p>
          <a:endParaRPr lang="en-US"/>
        </a:p>
      </dgm:t>
    </dgm:pt>
    <dgm:pt modelId="{C40A1F9B-8EB3-4162-92A4-B2E88F09FFE6}" type="sibTrans" cxnId="{FE8D77C4-D664-4D5C-B5A0-7304AB401E28}">
      <dgm:prSet/>
      <dgm:spPr/>
      <dgm:t>
        <a:bodyPr/>
        <a:lstStyle/>
        <a:p>
          <a:endParaRPr lang="en-US"/>
        </a:p>
      </dgm:t>
    </dgm:pt>
    <dgm:pt modelId="{AC1C8034-18DF-4D39-BF7A-23EF421CDC29}">
      <dgm:prSet phldrT="[Text]"/>
      <dgm:spPr/>
      <dgm:t>
        <a:bodyPr/>
        <a:lstStyle/>
        <a:p>
          <a:r>
            <a:rPr lang="en-US" dirty="0"/>
            <a:t>Dossier is “closed” and submitted to School P&amp;T Committee (August 1st)</a:t>
          </a:r>
        </a:p>
      </dgm:t>
    </dgm:pt>
    <dgm:pt modelId="{10ABCDC0-2FB0-441D-8954-55D36A61544B}" type="parTrans" cxnId="{A58F7D65-A724-46A5-BA76-219519A72425}">
      <dgm:prSet/>
      <dgm:spPr/>
      <dgm:t>
        <a:bodyPr/>
        <a:lstStyle/>
        <a:p>
          <a:endParaRPr lang="en-US"/>
        </a:p>
      </dgm:t>
    </dgm:pt>
    <dgm:pt modelId="{18E9A49B-E044-4F46-9013-77CCC2E33192}" type="sibTrans" cxnId="{A58F7D65-A724-46A5-BA76-219519A72425}">
      <dgm:prSet/>
      <dgm:spPr/>
      <dgm:t>
        <a:bodyPr/>
        <a:lstStyle/>
        <a:p>
          <a:endParaRPr lang="en-US"/>
        </a:p>
      </dgm:t>
    </dgm:pt>
    <dgm:pt modelId="{2D359518-3E01-4208-9E73-138015070607}">
      <dgm:prSet/>
      <dgm:spPr/>
      <dgm:t>
        <a:bodyPr/>
        <a:lstStyle/>
        <a:p>
          <a:r>
            <a:rPr lang="en-US" dirty="0"/>
            <a:t>School P&amp;T Committee reviews applications (Fall)</a:t>
          </a:r>
        </a:p>
      </dgm:t>
    </dgm:pt>
    <dgm:pt modelId="{D7D167F8-5047-4D2F-95FA-7E0BA6D24727}" type="parTrans" cxnId="{37C885FD-2414-49A1-A370-6B6407360452}">
      <dgm:prSet/>
      <dgm:spPr/>
      <dgm:t>
        <a:bodyPr/>
        <a:lstStyle/>
        <a:p>
          <a:endParaRPr lang="en-US"/>
        </a:p>
      </dgm:t>
    </dgm:pt>
    <dgm:pt modelId="{CDED9589-EB4D-4DD6-B0B2-7A0D7C8D5E13}" type="sibTrans" cxnId="{37C885FD-2414-49A1-A370-6B6407360452}">
      <dgm:prSet/>
      <dgm:spPr/>
      <dgm:t>
        <a:bodyPr/>
        <a:lstStyle/>
        <a:p>
          <a:endParaRPr lang="en-US"/>
        </a:p>
      </dgm:t>
    </dgm:pt>
    <dgm:pt modelId="{F6EE5DE4-3E11-46AC-91D9-2A6D86A38DB9}">
      <dgm:prSet/>
      <dgm:spPr/>
      <dgm:t>
        <a:bodyPr/>
        <a:lstStyle/>
        <a:p>
          <a:r>
            <a:rPr lang="en-US" dirty="0"/>
            <a:t>URTC reviews applications (December / January)</a:t>
          </a:r>
        </a:p>
      </dgm:t>
    </dgm:pt>
    <dgm:pt modelId="{2F83DC17-39CC-4347-92E2-87D685101076}" type="parTrans" cxnId="{1F16DA34-EDE6-4661-8037-FED93BD7544A}">
      <dgm:prSet/>
      <dgm:spPr/>
      <dgm:t>
        <a:bodyPr/>
        <a:lstStyle/>
        <a:p>
          <a:endParaRPr lang="en-US"/>
        </a:p>
      </dgm:t>
    </dgm:pt>
    <dgm:pt modelId="{BE6AB22F-3026-48A0-AA8A-022C100D577A}" type="sibTrans" cxnId="{1F16DA34-EDE6-4661-8037-FED93BD7544A}">
      <dgm:prSet/>
      <dgm:spPr/>
      <dgm:t>
        <a:bodyPr/>
        <a:lstStyle/>
        <a:p>
          <a:endParaRPr lang="en-US"/>
        </a:p>
      </dgm:t>
    </dgm:pt>
    <dgm:pt modelId="{95E25BBF-3A0A-4137-A525-128F73BA2F1B}">
      <dgm:prSet/>
      <dgm:spPr/>
      <dgm:t>
        <a:bodyPr/>
        <a:lstStyle/>
        <a:p>
          <a:r>
            <a:rPr lang="en-US" dirty="0"/>
            <a:t>Candidates notified of final decision by Provost (March)</a:t>
          </a:r>
        </a:p>
      </dgm:t>
    </dgm:pt>
    <dgm:pt modelId="{052622A1-A6B9-4E5E-824C-AE83AF8ABDC5}" type="parTrans" cxnId="{F3955287-6578-47BA-AA53-E3598D45FC15}">
      <dgm:prSet/>
      <dgm:spPr/>
      <dgm:t>
        <a:bodyPr/>
        <a:lstStyle/>
        <a:p>
          <a:endParaRPr lang="en-US"/>
        </a:p>
      </dgm:t>
    </dgm:pt>
    <dgm:pt modelId="{13D5FB9B-68ED-463C-A971-8A942AD132C3}" type="sibTrans" cxnId="{F3955287-6578-47BA-AA53-E3598D45FC15}">
      <dgm:prSet/>
      <dgm:spPr/>
      <dgm:t>
        <a:bodyPr/>
        <a:lstStyle/>
        <a:p>
          <a:endParaRPr lang="en-US"/>
        </a:p>
      </dgm:t>
    </dgm:pt>
    <dgm:pt modelId="{48008DFC-1700-4AB0-9FD0-B4081B86B6FA}">
      <dgm:prSet/>
      <dgm:spPr/>
      <dgm:t>
        <a:bodyPr/>
        <a:lstStyle/>
        <a:p>
          <a:r>
            <a:rPr lang="en-US" dirty="0"/>
            <a:t>Dean reviews applications (Fall)</a:t>
          </a:r>
        </a:p>
      </dgm:t>
    </dgm:pt>
    <dgm:pt modelId="{613D0127-A298-45A0-AA05-9187CEC5824B}" type="parTrans" cxnId="{FDF27889-527B-4521-B2FC-C21FB73CBF97}">
      <dgm:prSet/>
      <dgm:spPr/>
      <dgm:t>
        <a:bodyPr/>
        <a:lstStyle/>
        <a:p>
          <a:endParaRPr lang="en-US"/>
        </a:p>
      </dgm:t>
    </dgm:pt>
    <dgm:pt modelId="{4C800FE9-4727-47E3-954C-07A9D3BEFB73}" type="sibTrans" cxnId="{FDF27889-527B-4521-B2FC-C21FB73CBF97}">
      <dgm:prSet/>
      <dgm:spPr/>
      <dgm:t>
        <a:bodyPr/>
        <a:lstStyle/>
        <a:p>
          <a:endParaRPr lang="en-US"/>
        </a:p>
      </dgm:t>
    </dgm:pt>
    <dgm:pt modelId="{E0505848-EA0E-461F-B4F6-2A3824F772CC}" type="pres">
      <dgm:prSet presAssocID="{816FA367-C82A-4C08-BC1E-C01A3562E4CF}" presName="CompostProcess" presStyleCnt="0">
        <dgm:presLayoutVars>
          <dgm:dir/>
          <dgm:resizeHandles val="exact"/>
        </dgm:presLayoutVars>
      </dgm:prSet>
      <dgm:spPr/>
    </dgm:pt>
    <dgm:pt modelId="{2FE8E0F5-AF9C-4C1B-8FF3-8062222C6EE5}" type="pres">
      <dgm:prSet presAssocID="{816FA367-C82A-4C08-BC1E-C01A3562E4CF}" presName="arrow" presStyleLbl="bgShp" presStyleIdx="0" presStyleCnt="1" custScaleX="117647" custLinFactNeighborX="16627" custLinFactNeighborY="-2015"/>
      <dgm:spPr/>
    </dgm:pt>
    <dgm:pt modelId="{925D5664-0A52-4AFD-B030-3F309CD05905}" type="pres">
      <dgm:prSet presAssocID="{816FA367-C82A-4C08-BC1E-C01A3562E4CF}" presName="linearProcess" presStyleCnt="0"/>
      <dgm:spPr/>
    </dgm:pt>
    <dgm:pt modelId="{97614906-1F31-4553-879F-A37A9AC5CFD2}" type="pres">
      <dgm:prSet presAssocID="{4853700B-0E5F-499F-8DE6-73D4C5EDA41C}" presName="textNode" presStyleLbl="node1" presStyleIdx="0" presStyleCnt="7">
        <dgm:presLayoutVars>
          <dgm:bulletEnabled val="1"/>
        </dgm:presLayoutVars>
      </dgm:prSet>
      <dgm:spPr/>
    </dgm:pt>
    <dgm:pt modelId="{E65730E9-7A8F-42D2-90AB-AAA13711BCA6}" type="pres">
      <dgm:prSet presAssocID="{46EC63C2-B0A5-4B86-9F9D-772A6BD8B8DF}" presName="sibTrans" presStyleCnt="0"/>
      <dgm:spPr/>
    </dgm:pt>
    <dgm:pt modelId="{4114A0D1-A12E-47C2-9F7A-8E5C1AA6DC95}" type="pres">
      <dgm:prSet presAssocID="{965BEA23-AD46-41CA-ABA0-8897573DCF6A}" presName="textNode" presStyleLbl="node1" presStyleIdx="1" presStyleCnt="7">
        <dgm:presLayoutVars>
          <dgm:bulletEnabled val="1"/>
        </dgm:presLayoutVars>
      </dgm:prSet>
      <dgm:spPr/>
    </dgm:pt>
    <dgm:pt modelId="{7852F87F-1503-4BDE-BEC4-92CD1A935B82}" type="pres">
      <dgm:prSet presAssocID="{C40A1F9B-8EB3-4162-92A4-B2E88F09FFE6}" presName="sibTrans" presStyleCnt="0"/>
      <dgm:spPr/>
    </dgm:pt>
    <dgm:pt modelId="{E4D79344-5B8F-46C2-BD47-E1E99F58F7DD}" type="pres">
      <dgm:prSet presAssocID="{AC1C8034-18DF-4D39-BF7A-23EF421CDC29}" presName="textNode" presStyleLbl="node1" presStyleIdx="2" presStyleCnt="7">
        <dgm:presLayoutVars>
          <dgm:bulletEnabled val="1"/>
        </dgm:presLayoutVars>
      </dgm:prSet>
      <dgm:spPr/>
    </dgm:pt>
    <dgm:pt modelId="{52591FC9-DA90-43E6-94EB-43D1A73D1597}" type="pres">
      <dgm:prSet presAssocID="{18E9A49B-E044-4F46-9013-77CCC2E33192}" presName="sibTrans" presStyleCnt="0"/>
      <dgm:spPr/>
    </dgm:pt>
    <dgm:pt modelId="{0F57AA3A-B28C-4A45-94DF-918618FC26CD}" type="pres">
      <dgm:prSet presAssocID="{2D359518-3E01-4208-9E73-138015070607}" presName="textNode" presStyleLbl="node1" presStyleIdx="3" presStyleCnt="7">
        <dgm:presLayoutVars>
          <dgm:bulletEnabled val="1"/>
        </dgm:presLayoutVars>
      </dgm:prSet>
      <dgm:spPr/>
    </dgm:pt>
    <dgm:pt modelId="{D6731998-9ED0-4DCF-96C3-B8547317D078}" type="pres">
      <dgm:prSet presAssocID="{CDED9589-EB4D-4DD6-B0B2-7A0D7C8D5E13}" presName="sibTrans" presStyleCnt="0"/>
      <dgm:spPr/>
    </dgm:pt>
    <dgm:pt modelId="{2B6F7550-96E7-44F8-B8BD-FBBF667B9E62}" type="pres">
      <dgm:prSet presAssocID="{48008DFC-1700-4AB0-9FD0-B4081B86B6FA}" presName="textNode" presStyleLbl="node1" presStyleIdx="4" presStyleCnt="7">
        <dgm:presLayoutVars>
          <dgm:bulletEnabled val="1"/>
        </dgm:presLayoutVars>
      </dgm:prSet>
      <dgm:spPr/>
    </dgm:pt>
    <dgm:pt modelId="{4D0AB596-1EE3-4B78-8226-A0891239E378}" type="pres">
      <dgm:prSet presAssocID="{4C800FE9-4727-47E3-954C-07A9D3BEFB73}" presName="sibTrans" presStyleCnt="0"/>
      <dgm:spPr/>
    </dgm:pt>
    <dgm:pt modelId="{D7273215-0024-4D46-95A9-145EBE5DF1BB}" type="pres">
      <dgm:prSet presAssocID="{F6EE5DE4-3E11-46AC-91D9-2A6D86A38DB9}" presName="textNode" presStyleLbl="node1" presStyleIdx="5" presStyleCnt="7">
        <dgm:presLayoutVars>
          <dgm:bulletEnabled val="1"/>
        </dgm:presLayoutVars>
      </dgm:prSet>
      <dgm:spPr/>
    </dgm:pt>
    <dgm:pt modelId="{6421B2CE-DC1E-4DB3-8096-753CBB6B07A9}" type="pres">
      <dgm:prSet presAssocID="{BE6AB22F-3026-48A0-AA8A-022C100D577A}" presName="sibTrans" presStyleCnt="0"/>
      <dgm:spPr/>
    </dgm:pt>
    <dgm:pt modelId="{8EB67565-3F9A-4FAB-BCD2-E4A2A8888CBB}" type="pres">
      <dgm:prSet presAssocID="{95E25BBF-3A0A-4137-A525-128F73BA2F1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F7F641A-D76A-4805-9F28-EA79B6C3D149}" type="presOf" srcId="{816FA367-C82A-4C08-BC1E-C01A3562E4CF}" destId="{E0505848-EA0E-461F-B4F6-2A3824F772CC}" srcOrd="0" destOrd="0" presId="urn:microsoft.com/office/officeart/2005/8/layout/hProcess9"/>
    <dgm:cxn modelId="{7A470824-F732-45AC-9674-83981537409F}" type="presOf" srcId="{48008DFC-1700-4AB0-9FD0-B4081B86B6FA}" destId="{2B6F7550-96E7-44F8-B8BD-FBBF667B9E62}" srcOrd="0" destOrd="0" presId="urn:microsoft.com/office/officeart/2005/8/layout/hProcess9"/>
    <dgm:cxn modelId="{12B90D26-7FAF-4CA1-BC2C-474964143E71}" srcId="{816FA367-C82A-4C08-BC1E-C01A3562E4CF}" destId="{4853700B-0E5F-499F-8DE6-73D4C5EDA41C}" srcOrd="0" destOrd="0" parTransId="{AD587A97-9110-4528-AA2F-8F9BB47C5337}" sibTransId="{46EC63C2-B0A5-4B86-9F9D-772A6BD8B8DF}"/>
    <dgm:cxn modelId="{99B68D2F-2878-4374-BAAC-5D600CF81D35}" type="presOf" srcId="{4853700B-0E5F-499F-8DE6-73D4C5EDA41C}" destId="{97614906-1F31-4553-879F-A37A9AC5CFD2}" srcOrd="0" destOrd="0" presId="urn:microsoft.com/office/officeart/2005/8/layout/hProcess9"/>
    <dgm:cxn modelId="{1F16DA34-EDE6-4661-8037-FED93BD7544A}" srcId="{816FA367-C82A-4C08-BC1E-C01A3562E4CF}" destId="{F6EE5DE4-3E11-46AC-91D9-2A6D86A38DB9}" srcOrd="5" destOrd="0" parTransId="{2F83DC17-39CC-4347-92E2-87D685101076}" sibTransId="{BE6AB22F-3026-48A0-AA8A-022C100D577A}"/>
    <dgm:cxn modelId="{2A1FB643-B2B4-4890-B9D5-C29835B99168}" type="presOf" srcId="{F6EE5DE4-3E11-46AC-91D9-2A6D86A38DB9}" destId="{D7273215-0024-4D46-95A9-145EBE5DF1BB}" srcOrd="0" destOrd="0" presId="urn:microsoft.com/office/officeart/2005/8/layout/hProcess9"/>
    <dgm:cxn modelId="{A58F7D65-A724-46A5-BA76-219519A72425}" srcId="{816FA367-C82A-4C08-BC1E-C01A3562E4CF}" destId="{AC1C8034-18DF-4D39-BF7A-23EF421CDC29}" srcOrd="2" destOrd="0" parTransId="{10ABCDC0-2FB0-441D-8954-55D36A61544B}" sibTransId="{18E9A49B-E044-4F46-9013-77CCC2E33192}"/>
    <dgm:cxn modelId="{7BE11771-234D-4297-A928-64A561BF6E48}" type="presOf" srcId="{2D359518-3E01-4208-9E73-138015070607}" destId="{0F57AA3A-B28C-4A45-94DF-918618FC26CD}" srcOrd="0" destOrd="0" presId="urn:microsoft.com/office/officeart/2005/8/layout/hProcess9"/>
    <dgm:cxn modelId="{9C8CFD84-BFDB-4CDC-99C0-E27EDD91527B}" type="presOf" srcId="{95E25BBF-3A0A-4137-A525-128F73BA2F1B}" destId="{8EB67565-3F9A-4FAB-BCD2-E4A2A8888CBB}" srcOrd="0" destOrd="0" presId="urn:microsoft.com/office/officeart/2005/8/layout/hProcess9"/>
    <dgm:cxn modelId="{F3955287-6578-47BA-AA53-E3598D45FC15}" srcId="{816FA367-C82A-4C08-BC1E-C01A3562E4CF}" destId="{95E25BBF-3A0A-4137-A525-128F73BA2F1B}" srcOrd="6" destOrd="0" parTransId="{052622A1-A6B9-4E5E-824C-AE83AF8ABDC5}" sibTransId="{13D5FB9B-68ED-463C-A971-8A942AD132C3}"/>
    <dgm:cxn modelId="{FDF27889-527B-4521-B2FC-C21FB73CBF97}" srcId="{816FA367-C82A-4C08-BC1E-C01A3562E4CF}" destId="{48008DFC-1700-4AB0-9FD0-B4081B86B6FA}" srcOrd="4" destOrd="0" parTransId="{613D0127-A298-45A0-AA05-9187CEC5824B}" sibTransId="{4C800FE9-4727-47E3-954C-07A9D3BEFB73}"/>
    <dgm:cxn modelId="{78781596-4B06-441F-9C62-82D3E73E2281}" type="presOf" srcId="{AC1C8034-18DF-4D39-BF7A-23EF421CDC29}" destId="{E4D79344-5B8F-46C2-BD47-E1E99F58F7DD}" srcOrd="0" destOrd="0" presId="urn:microsoft.com/office/officeart/2005/8/layout/hProcess9"/>
    <dgm:cxn modelId="{FE8D77C4-D664-4D5C-B5A0-7304AB401E28}" srcId="{816FA367-C82A-4C08-BC1E-C01A3562E4CF}" destId="{965BEA23-AD46-41CA-ABA0-8897573DCF6A}" srcOrd="1" destOrd="0" parTransId="{DCE9E51B-D153-4A29-A26D-B42DFA629C51}" sibTransId="{C40A1F9B-8EB3-4162-92A4-B2E88F09FFE6}"/>
    <dgm:cxn modelId="{E17121CE-83AF-4F2F-9FC3-D234D9D242CB}" type="presOf" srcId="{965BEA23-AD46-41CA-ABA0-8897573DCF6A}" destId="{4114A0D1-A12E-47C2-9F7A-8E5C1AA6DC95}" srcOrd="0" destOrd="0" presId="urn:microsoft.com/office/officeart/2005/8/layout/hProcess9"/>
    <dgm:cxn modelId="{37C885FD-2414-49A1-A370-6B6407360452}" srcId="{816FA367-C82A-4C08-BC1E-C01A3562E4CF}" destId="{2D359518-3E01-4208-9E73-138015070607}" srcOrd="3" destOrd="0" parTransId="{D7D167F8-5047-4D2F-95FA-7E0BA6D24727}" sibTransId="{CDED9589-EB4D-4DD6-B0B2-7A0D7C8D5E13}"/>
    <dgm:cxn modelId="{7227B9CB-8EE1-470E-9624-1DCCE6B53300}" type="presParOf" srcId="{E0505848-EA0E-461F-B4F6-2A3824F772CC}" destId="{2FE8E0F5-AF9C-4C1B-8FF3-8062222C6EE5}" srcOrd="0" destOrd="0" presId="urn:microsoft.com/office/officeart/2005/8/layout/hProcess9"/>
    <dgm:cxn modelId="{36D01763-9CAF-42B9-86B9-14E16CC5BA3B}" type="presParOf" srcId="{E0505848-EA0E-461F-B4F6-2A3824F772CC}" destId="{925D5664-0A52-4AFD-B030-3F309CD05905}" srcOrd="1" destOrd="0" presId="urn:microsoft.com/office/officeart/2005/8/layout/hProcess9"/>
    <dgm:cxn modelId="{D7B28EDA-7657-4486-B448-B3F477BBB6E6}" type="presParOf" srcId="{925D5664-0A52-4AFD-B030-3F309CD05905}" destId="{97614906-1F31-4553-879F-A37A9AC5CFD2}" srcOrd="0" destOrd="0" presId="urn:microsoft.com/office/officeart/2005/8/layout/hProcess9"/>
    <dgm:cxn modelId="{4DDC6A7C-F659-4B75-9B5B-18CB4643A715}" type="presParOf" srcId="{925D5664-0A52-4AFD-B030-3F309CD05905}" destId="{E65730E9-7A8F-42D2-90AB-AAA13711BCA6}" srcOrd="1" destOrd="0" presId="urn:microsoft.com/office/officeart/2005/8/layout/hProcess9"/>
    <dgm:cxn modelId="{C0DE854F-1D85-4767-BD80-838CF888CC83}" type="presParOf" srcId="{925D5664-0A52-4AFD-B030-3F309CD05905}" destId="{4114A0D1-A12E-47C2-9F7A-8E5C1AA6DC95}" srcOrd="2" destOrd="0" presId="urn:microsoft.com/office/officeart/2005/8/layout/hProcess9"/>
    <dgm:cxn modelId="{4AA453A5-0288-4D2F-AD52-90401E4D5258}" type="presParOf" srcId="{925D5664-0A52-4AFD-B030-3F309CD05905}" destId="{7852F87F-1503-4BDE-BEC4-92CD1A935B82}" srcOrd="3" destOrd="0" presId="urn:microsoft.com/office/officeart/2005/8/layout/hProcess9"/>
    <dgm:cxn modelId="{A64CAE40-E04E-4920-893C-5E16C437EF18}" type="presParOf" srcId="{925D5664-0A52-4AFD-B030-3F309CD05905}" destId="{E4D79344-5B8F-46C2-BD47-E1E99F58F7DD}" srcOrd="4" destOrd="0" presId="urn:microsoft.com/office/officeart/2005/8/layout/hProcess9"/>
    <dgm:cxn modelId="{1EBEA176-6B4F-476E-93DE-71192F6A865B}" type="presParOf" srcId="{925D5664-0A52-4AFD-B030-3F309CD05905}" destId="{52591FC9-DA90-43E6-94EB-43D1A73D1597}" srcOrd="5" destOrd="0" presId="urn:microsoft.com/office/officeart/2005/8/layout/hProcess9"/>
    <dgm:cxn modelId="{3534AE51-B488-40F6-99D7-93233A8A3D7C}" type="presParOf" srcId="{925D5664-0A52-4AFD-B030-3F309CD05905}" destId="{0F57AA3A-B28C-4A45-94DF-918618FC26CD}" srcOrd="6" destOrd="0" presId="urn:microsoft.com/office/officeart/2005/8/layout/hProcess9"/>
    <dgm:cxn modelId="{C1CFADB1-D4C8-474D-B455-9E9D70597918}" type="presParOf" srcId="{925D5664-0A52-4AFD-B030-3F309CD05905}" destId="{D6731998-9ED0-4DCF-96C3-B8547317D078}" srcOrd="7" destOrd="0" presId="urn:microsoft.com/office/officeart/2005/8/layout/hProcess9"/>
    <dgm:cxn modelId="{F513FBD4-6E5A-4237-A828-AE392AC9AD60}" type="presParOf" srcId="{925D5664-0A52-4AFD-B030-3F309CD05905}" destId="{2B6F7550-96E7-44F8-B8BD-FBBF667B9E62}" srcOrd="8" destOrd="0" presId="urn:microsoft.com/office/officeart/2005/8/layout/hProcess9"/>
    <dgm:cxn modelId="{004F0F5F-4E01-465B-AB6A-4EFCFE5794F5}" type="presParOf" srcId="{925D5664-0A52-4AFD-B030-3F309CD05905}" destId="{4D0AB596-1EE3-4B78-8226-A0891239E378}" srcOrd="9" destOrd="0" presId="urn:microsoft.com/office/officeart/2005/8/layout/hProcess9"/>
    <dgm:cxn modelId="{F6FF5A4D-A707-47F2-AA40-3806EA2AB4D5}" type="presParOf" srcId="{925D5664-0A52-4AFD-B030-3F309CD05905}" destId="{D7273215-0024-4D46-95A9-145EBE5DF1BB}" srcOrd="10" destOrd="0" presId="urn:microsoft.com/office/officeart/2005/8/layout/hProcess9"/>
    <dgm:cxn modelId="{62855911-675F-415A-810D-EC6525BCEA69}" type="presParOf" srcId="{925D5664-0A52-4AFD-B030-3F309CD05905}" destId="{6421B2CE-DC1E-4DB3-8096-753CBB6B07A9}" srcOrd="11" destOrd="0" presId="urn:microsoft.com/office/officeart/2005/8/layout/hProcess9"/>
    <dgm:cxn modelId="{BB280556-05F3-4C6A-8D45-426E65A43930}" type="presParOf" srcId="{925D5664-0A52-4AFD-B030-3F309CD05905}" destId="{8EB67565-3F9A-4FAB-BCD2-E4A2A8888CB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72EF23-4220-43A2-AB0D-BC63D15462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BB5001-2835-47F7-8442-24A7DB3A5FE3}">
      <dgm:prSet/>
      <dgm:spPr/>
      <dgm:t>
        <a:bodyPr/>
        <a:lstStyle/>
        <a:p>
          <a:r>
            <a:rPr lang="en-US" b="1" i="0"/>
            <a:t>Criteria for Promotion:</a:t>
          </a:r>
          <a:endParaRPr lang="en-US"/>
        </a:p>
      </dgm:t>
    </dgm:pt>
    <dgm:pt modelId="{00CB1443-741A-45C7-A588-94A338F1FB28}" type="parTrans" cxnId="{B3E07A85-EA0A-4DC2-B983-42B5608A61BC}">
      <dgm:prSet/>
      <dgm:spPr/>
      <dgm:t>
        <a:bodyPr/>
        <a:lstStyle/>
        <a:p>
          <a:endParaRPr lang="en-US"/>
        </a:p>
      </dgm:t>
    </dgm:pt>
    <dgm:pt modelId="{9BE148CE-F10E-488C-A330-8DA815386736}" type="sibTrans" cxnId="{B3E07A85-EA0A-4DC2-B983-42B5608A61BC}">
      <dgm:prSet/>
      <dgm:spPr/>
      <dgm:t>
        <a:bodyPr/>
        <a:lstStyle/>
        <a:p>
          <a:endParaRPr lang="en-US"/>
        </a:p>
      </dgm:t>
    </dgm:pt>
    <dgm:pt modelId="{70556FAA-A0C2-442B-A2D8-20195D879EC8}">
      <dgm:prSet/>
      <dgm:spPr/>
      <dgm:t>
        <a:bodyPr/>
        <a:lstStyle/>
        <a:p>
          <a:r>
            <a:rPr lang="en-US" b="0" i="0" dirty="0"/>
            <a:t>At least meet the minimum requirements for a professor in clinical and teaching &amp; education domains and professor level excellence in two domains. </a:t>
          </a:r>
          <a:endParaRPr lang="en-US" dirty="0"/>
        </a:p>
      </dgm:t>
    </dgm:pt>
    <dgm:pt modelId="{D3598F8B-1B32-44B2-8041-8BC2560B8BD6}" type="parTrans" cxnId="{E3A6DD9A-1A3D-425D-BC88-E63A94FE0489}">
      <dgm:prSet/>
      <dgm:spPr/>
      <dgm:t>
        <a:bodyPr/>
        <a:lstStyle/>
        <a:p>
          <a:endParaRPr lang="en-US"/>
        </a:p>
      </dgm:t>
    </dgm:pt>
    <dgm:pt modelId="{555084C1-1071-48DE-AC69-01D14D7C9E01}" type="sibTrans" cxnId="{E3A6DD9A-1A3D-425D-BC88-E63A94FE0489}">
      <dgm:prSet/>
      <dgm:spPr/>
      <dgm:t>
        <a:bodyPr/>
        <a:lstStyle/>
        <a:p>
          <a:endParaRPr lang="en-US"/>
        </a:p>
      </dgm:t>
    </dgm:pt>
    <dgm:pt modelId="{DF152F81-EC89-487D-B10A-D17831B695C3}">
      <dgm:prSet/>
      <dgm:spPr/>
      <dgm:t>
        <a:bodyPr/>
        <a:lstStyle/>
        <a:p>
          <a:r>
            <a:rPr lang="en-US" b="0" i="0" dirty="0"/>
            <a:t>A positive career trajectory including activity and/or recognition outside of SSOM and the Loyola University Health System (LUHS) </a:t>
          </a:r>
          <a:r>
            <a:rPr lang="en-US" b="0" i="1" dirty="0"/>
            <a:t>on a national or international level is also expected</a:t>
          </a:r>
          <a:endParaRPr lang="en-US" dirty="0"/>
        </a:p>
      </dgm:t>
    </dgm:pt>
    <dgm:pt modelId="{C67029CD-D20F-4A42-863D-34A2C6382887}" type="parTrans" cxnId="{DCB9AD75-552A-40CB-ADF6-A63B6D954E26}">
      <dgm:prSet/>
      <dgm:spPr/>
      <dgm:t>
        <a:bodyPr/>
        <a:lstStyle/>
        <a:p>
          <a:endParaRPr lang="en-US"/>
        </a:p>
      </dgm:t>
    </dgm:pt>
    <dgm:pt modelId="{9F71FE35-5297-4A5E-88D8-A7835DEA2237}" type="sibTrans" cxnId="{DCB9AD75-552A-40CB-ADF6-A63B6D954E26}">
      <dgm:prSet/>
      <dgm:spPr/>
      <dgm:t>
        <a:bodyPr/>
        <a:lstStyle/>
        <a:p>
          <a:endParaRPr lang="en-US"/>
        </a:p>
      </dgm:t>
    </dgm:pt>
    <dgm:pt modelId="{A19E45CC-E231-43A3-9B95-9F0386C9C748}">
      <dgm:prSet/>
      <dgm:spPr/>
      <dgm:t>
        <a:bodyPr/>
        <a:lstStyle/>
        <a:p>
          <a:r>
            <a:rPr lang="en-US" b="0" i="0" dirty="0"/>
            <a:t>three external letters of recommendation/evaluation and one internal letter of recommendation/evaluation from full professors. </a:t>
          </a:r>
          <a:endParaRPr lang="en-US" dirty="0"/>
        </a:p>
      </dgm:t>
    </dgm:pt>
    <dgm:pt modelId="{9B4FB24E-D71D-415E-91C0-B9E7B6D138D4}" type="parTrans" cxnId="{078C88BA-7B15-476D-B42A-5F62391FF13B}">
      <dgm:prSet/>
      <dgm:spPr/>
    </dgm:pt>
    <dgm:pt modelId="{2471072E-7DD9-4CAD-8350-30151D58D178}" type="sibTrans" cxnId="{078C88BA-7B15-476D-B42A-5F62391FF13B}">
      <dgm:prSet/>
      <dgm:spPr/>
    </dgm:pt>
    <dgm:pt modelId="{527E90BD-AD72-4D25-BD4B-6B1FADB45CD3}" type="pres">
      <dgm:prSet presAssocID="{3C72EF23-4220-43A2-AB0D-BC63D1546245}" presName="linear" presStyleCnt="0">
        <dgm:presLayoutVars>
          <dgm:animLvl val="lvl"/>
          <dgm:resizeHandles val="exact"/>
        </dgm:presLayoutVars>
      </dgm:prSet>
      <dgm:spPr/>
    </dgm:pt>
    <dgm:pt modelId="{DDA0A093-615D-49C9-941D-13F95A380650}" type="pres">
      <dgm:prSet presAssocID="{56BB5001-2835-47F7-8442-24A7DB3A5F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DDC124-2873-4445-8157-166ED9AAD77D}" type="pres">
      <dgm:prSet presAssocID="{56BB5001-2835-47F7-8442-24A7DB3A5F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B9AD75-552A-40CB-ADF6-A63B6D954E26}" srcId="{56BB5001-2835-47F7-8442-24A7DB3A5FE3}" destId="{DF152F81-EC89-487D-B10A-D17831B695C3}" srcOrd="1" destOrd="0" parTransId="{C67029CD-D20F-4A42-863D-34A2C6382887}" sibTransId="{9F71FE35-5297-4A5E-88D8-A7835DEA2237}"/>
    <dgm:cxn modelId="{45432C85-6061-499C-9289-85E6C21B72D8}" type="presOf" srcId="{DF152F81-EC89-487D-B10A-D17831B695C3}" destId="{A2DDC124-2873-4445-8157-166ED9AAD77D}" srcOrd="0" destOrd="1" presId="urn:microsoft.com/office/officeart/2005/8/layout/vList2"/>
    <dgm:cxn modelId="{B3E07A85-EA0A-4DC2-B983-42B5608A61BC}" srcId="{3C72EF23-4220-43A2-AB0D-BC63D1546245}" destId="{56BB5001-2835-47F7-8442-24A7DB3A5FE3}" srcOrd="0" destOrd="0" parTransId="{00CB1443-741A-45C7-A588-94A338F1FB28}" sibTransId="{9BE148CE-F10E-488C-A330-8DA815386736}"/>
    <dgm:cxn modelId="{E3A6DD9A-1A3D-425D-BC88-E63A94FE0489}" srcId="{56BB5001-2835-47F7-8442-24A7DB3A5FE3}" destId="{70556FAA-A0C2-442B-A2D8-20195D879EC8}" srcOrd="0" destOrd="0" parTransId="{D3598F8B-1B32-44B2-8041-8BC2560B8BD6}" sibTransId="{555084C1-1071-48DE-AC69-01D14D7C9E01}"/>
    <dgm:cxn modelId="{A5BE9AA0-64B6-4DBB-9B2D-EFF06D2C11A1}" type="presOf" srcId="{A19E45CC-E231-43A3-9B95-9F0386C9C748}" destId="{A2DDC124-2873-4445-8157-166ED9AAD77D}" srcOrd="0" destOrd="2" presId="urn:microsoft.com/office/officeart/2005/8/layout/vList2"/>
    <dgm:cxn modelId="{42E930A5-DD58-4D06-BC56-BBB83642E964}" type="presOf" srcId="{3C72EF23-4220-43A2-AB0D-BC63D1546245}" destId="{527E90BD-AD72-4D25-BD4B-6B1FADB45CD3}" srcOrd="0" destOrd="0" presId="urn:microsoft.com/office/officeart/2005/8/layout/vList2"/>
    <dgm:cxn modelId="{078C88BA-7B15-476D-B42A-5F62391FF13B}" srcId="{56BB5001-2835-47F7-8442-24A7DB3A5FE3}" destId="{A19E45CC-E231-43A3-9B95-9F0386C9C748}" srcOrd="2" destOrd="0" parTransId="{9B4FB24E-D71D-415E-91C0-B9E7B6D138D4}" sibTransId="{2471072E-7DD9-4CAD-8350-30151D58D178}"/>
    <dgm:cxn modelId="{083BF4E4-6FB1-40E7-B6AC-954779514F11}" type="presOf" srcId="{56BB5001-2835-47F7-8442-24A7DB3A5FE3}" destId="{DDA0A093-615D-49C9-941D-13F95A380650}" srcOrd="0" destOrd="0" presId="urn:microsoft.com/office/officeart/2005/8/layout/vList2"/>
    <dgm:cxn modelId="{28683BFE-6B02-421B-A849-436EB67D9869}" type="presOf" srcId="{70556FAA-A0C2-442B-A2D8-20195D879EC8}" destId="{A2DDC124-2873-4445-8157-166ED9AAD77D}" srcOrd="0" destOrd="0" presId="urn:microsoft.com/office/officeart/2005/8/layout/vList2"/>
    <dgm:cxn modelId="{0476A057-B37D-4334-9ABA-27037C022887}" type="presParOf" srcId="{527E90BD-AD72-4D25-BD4B-6B1FADB45CD3}" destId="{DDA0A093-615D-49C9-941D-13F95A380650}" srcOrd="0" destOrd="0" presId="urn:microsoft.com/office/officeart/2005/8/layout/vList2"/>
    <dgm:cxn modelId="{DB98136D-F9D3-4C6F-8343-A3E45B891E81}" type="presParOf" srcId="{527E90BD-AD72-4D25-BD4B-6B1FADB45CD3}" destId="{A2DDC124-2873-4445-8157-166ED9AAD7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17805-F27C-4A25-BBCE-B0A4F827FBE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EB3EC1-D54D-4D6B-AAB2-CA454CFB25A3}">
      <dgm:prSet/>
      <dgm:spPr/>
      <dgm:t>
        <a:bodyPr/>
        <a:lstStyle/>
        <a:p>
          <a:r>
            <a:rPr lang="en-US"/>
            <a:t>On-going process from day 1</a:t>
          </a:r>
        </a:p>
      </dgm:t>
    </dgm:pt>
    <dgm:pt modelId="{A67556B8-285F-4258-82CA-FAF1AB548BF5}" type="parTrans" cxnId="{590FA3B1-FDD3-4D0F-BC83-9BAA3245B73B}">
      <dgm:prSet/>
      <dgm:spPr/>
      <dgm:t>
        <a:bodyPr/>
        <a:lstStyle/>
        <a:p>
          <a:endParaRPr lang="en-US"/>
        </a:p>
      </dgm:t>
    </dgm:pt>
    <dgm:pt modelId="{1E26CF2F-A74A-4EBB-9D6F-FBA1B27F17E0}" type="sibTrans" cxnId="{590FA3B1-FDD3-4D0F-BC83-9BAA3245B73B}">
      <dgm:prSet/>
      <dgm:spPr/>
      <dgm:t>
        <a:bodyPr/>
        <a:lstStyle/>
        <a:p>
          <a:endParaRPr lang="en-US"/>
        </a:p>
      </dgm:t>
    </dgm:pt>
    <dgm:pt modelId="{A489B74B-3A74-4F45-9BFE-CFD79E998F99}">
      <dgm:prSet/>
      <dgm:spPr/>
      <dgm:t>
        <a:bodyPr/>
        <a:lstStyle/>
        <a:p>
          <a:r>
            <a:rPr lang="en-US" b="1"/>
            <a:t>Guidelines</a:t>
          </a:r>
          <a:endParaRPr lang="en-US"/>
        </a:p>
      </dgm:t>
    </dgm:pt>
    <dgm:pt modelId="{B760F5E7-25E0-4578-80DC-89F991726FA0}" type="parTrans" cxnId="{0CD2078E-1798-4A6D-9361-126C7F073E8E}">
      <dgm:prSet/>
      <dgm:spPr/>
      <dgm:t>
        <a:bodyPr/>
        <a:lstStyle/>
        <a:p>
          <a:endParaRPr lang="en-US"/>
        </a:p>
      </dgm:t>
    </dgm:pt>
    <dgm:pt modelId="{87FE7398-17EA-426A-9D74-44B56B80A11E}" type="sibTrans" cxnId="{0CD2078E-1798-4A6D-9361-126C7F073E8E}">
      <dgm:prSet/>
      <dgm:spPr/>
      <dgm:t>
        <a:bodyPr/>
        <a:lstStyle/>
        <a:p>
          <a:endParaRPr lang="en-US"/>
        </a:p>
      </dgm:t>
    </dgm:pt>
    <dgm:pt modelId="{C7504821-62D0-4500-AC93-1A372A42121C}">
      <dgm:prSet/>
      <dgm:spPr/>
      <dgm:t>
        <a:bodyPr/>
        <a:lstStyle/>
        <a:p>
          <a:r>
            <a:rPr lang="en-US"/>
            <a:t>SSOM Faculty Appointment, Promotion and Tenure Guidelines</a:t>
          </a:r>
        </a:p>
      </dgm:t>
    </dgm:pt>
    <dgm:pt modelId="{09A5861C-9BBF-4166-BB7F-049334EC0185}" type="parTrans" cxnId="{129529D6-2A0F-4B79-8920-129A714ECFCC}">
      <dgm:prSet/>
      <dgm:spPr/>
      <dgm:t>
        <a:bodyPr/>
        <a:lstStyle/>
        <a:p>
          <a:endParaRPr lang="en-US"/>
        </a:p>
      </dgm:t>
    </dgm:pt>
    <dgm:pt modelId="{A2AF015D-FE18-4829-9F58-5B29646A9156}" type="sibTrans" cxnId="{129529D6-2A0F-4B79-8920-129A714ECFCC}">
      <dgm:prSet/>
      <dgm:spPr/>
      <dgm:t>
        <a:bodyPr/>
        <a:lstStyle/>
        <a:p>
          <a:endParaRPr lang="en-US"/>
        </a:p>
      </dgm:t>
    </dgm:pt>
    <dgm:pt modelId="{32FE6E08-5251-4027-8092-373D047CE691}">
      <dgm:prSet/>
      <dgm:spPr/>
      <dgm:t>
        <a:bodyPr/>
        <a:lstStyle/>
        <a:p>
          <a:r>
            <a:rPr lang="en-US"/>
            <a:t>“FIS Criteria”</a:t>
          </a:r>
        </a:p>
      </dgm:t>
    </dgm:pt>
    <dgm:pt modelId="{F5CACC26-868D-44DE-95F1-6FFCAE2BFEF6}" type="parTrans" cxnId="{C9903FA6-A4F8-48EA-9B54-5E405F4BE100}">
      <dgm:prSet/>
      <dgm:spPr/>
      <dgm:t>
        <a:bodyPr/>
        <a:lstStyle/>
        <a:p>
          <a:endParaRPr lang="en-US"/>
        </a:p>
      </dgm:t>
    </dgm:pt>
    <dgm:pt modelId="{ECCCC5A5-FB49-44B1-803C-A95D8765FA09}" type="sibTrans" cxnId="{C9903FA6-A4F8-48EA-9B54-5E405F4BE100}">
      <dgm:prSet/>
      <dgm:spPr/>
      <dgm:t>
        <a:bodyPr/>
        <a:lstStyle/>
        <a:p>
          <a:endParaRPr lang="en-US"/>
        </a:p>
      </dgm:t>
    </dgm:pt>
    <dgm:pt modelId="{165423F2-E8D4-41CF-A8FC-AD3E00D306DB}">
      <dgm:prSet/>
      <dgm:spPr/>
      <dgm:t>
        <a:bodyPr/>
        <a:lstStyle/>
        <a:p>
          <a:r>
            <a:rPr lang="en-US"/>
            <a:t>Faculty Handbook</a:t>
          </a:r>
        </a:p>
      </dgm:t>
    </dgm:pt>
    <dgm:pt modelId="{EDD10A91-52C5-4550-8AB7-EA2FC9DB6301}" type="parTrans" cxnId="{C63CAEDA-FFDD-4EBD-912D-F31663A7A5C5}">
      <dgm:prSet/>
      <dgm:spPr/>
      <dgm:t>
        <a:bodyPr/>
        <a:lstStyle/>
        <a:p>
          <a:endParaRPr lang="en-US"/>
        </a:p>
      </dgm:t>
    </dgm:pt>
    <dgm:pt modelId="{66D4CB60-24CC-48A9-850E-94ECCAA121BB}" type="sibTrans" cxnId="{C63CAEDA-FFDD-4EBD-912D-F31663A7A5C5}">
      <dgm:prSet/>
      <dgm:spPr/>
      <dgm:t>
        <a:bodyPr/>
        <a:lstStyle/>
        <a:p>
          <a:endParaRPr lang="en-US"/>
        </a:p>
      </dgm:t>
    </dgm:pt>
    <dgm:pt modelId="{6FD543D3-2DF8-4319-B750-00CCEEABA71A}" type="pres">
      <dgm:prSet presAssocID="{0BC17805-F27C-4A25-BBCE-B0A4F827FBE8}" presName="linear" presStyleCnt="0">
        <dgm:presLayoutVars>
          <dgm:dir/>
          <dgm:animLvl val="lvl"/>
          <dgm:resizeHandles val="exact"/>
        </dgm:presLayoutVars>
      </dgm:prSet>
      <dgm:spPr/>
    </dgm:pt>
    <dgm:pt modelId="{19E31D4A-BDAF-4912-BFF6-1F7BCC502ECA}" type="pres">
      <dgm:prSet presAssocID="{B2EB3EC1-D54D-4D6B-AAB2-CA454CFB25A3}" presName="parentLin" presStyleCnt="0"/>
      <dgm:spPr/>
    </dgm:pt>
    <dgm:pt modelId="{CEF906F5-BD16-44F2-B805-6C7CD3C1F2E0}" type="pres">
      <dgm:prSet presAssocID="{B2EB3EC1-D54D-4D6B-AAB2-CA454CFB25A3}" presName="parentLeftMargin" presStyleLbl="node1" presStyleIdx="0" presStyleCnt="2"/>
      <dgm:spPr/>
    </dgm:pt>
    <dgm:pt modelId="{4E386414-60B6-437B-85AB-332906DE1A4E}" type="pres">
      <dgm:prSet presAssocID="{B2EB3EC1-D54D-4D6B-AAB2-CA454CFB25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2D3C67-156F-4D3C-AC49-FAFF3BE92F67}" type="pres">
      <dgm:prSet presAssocID="{B2EB3EC1-D54D-4D6B-AAB2-CA454CFB25A3}" presName="negativeSpace" presStyleCnt="0"/>
      <dgm:spPr/>
    </dgm:pt>
    <dgm:pt modelId="{5E2951CD-BA5B-42C8-9166-0BAE43F7C9CB}" type="pres">
      <dgm:prSet presAssocID="{B2EB3EC1-D54D-4D6B-AAB2-CA454CFB25A3}" presName="childText" presStyleLbl="conFgAcc1" presStyleIdx="0" presStyleCnt="2">
        <dgm:presLayoutVars>
          <dgm:bulletEnabled val="1"/>
        </dgm:presLayoutVars>
      </dgm:prSet>
      <dgm:spPr/>
    </dgm:pt>
    <dgm:pt modelId="{8343E906-655D-426A-B29F-ECC7E7A72824}" type="pres">
      <dgm:prSet presAssocID="{1E26CF2F-A74A-4EBB-9D6F-FBA1B27F17E0}" presName="spaceBetweenRectangles" presStyleCnt="0"/>
      <dgm:spPr/>
    </dgm:pt>
    <dgm:pt modelId="{C33E7C49-C598-468D-9B18-5E3461DA200D}" type="pres">
      <dgm:prSet presAssocID="{A489B74B-3A74-4F45-9BFE-CFD79E998F99}" presName="parentLin" presStyleCnt="0"/>
      <dgm:spPr/>
    </dgm:pt>
    <dgm:pt modelId="{D69E1F5A-EFCE-449A-916F-181BAD86505F}" type="pres">
      <dgm:prSet presAssocID="{A489B74B-3A74-4F45-9BFE-CFD79E998F99}" presName="parentLeftMargin" presStyleLbl="node1" presStyleIdx="0" presStyleCnt="2"/>
      <dgm:spPr/>
    </dgm:pt>
    <dgm:pt modelId="{ADC65EFD-DD50-46AF-883E-230E1BDBCABE}" type="pres">
      <dgm:prSet presAssocID="{A489B74B-3A74-4F45-9BFE-CFD79E998F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085167-C22E-4416-B0F5-238A26B267D5}" type="pres">
      <dgm:prSet presAssocID="{A489B74B-3A74-4F45-9BFE-CFD79E998F99}" presName="negativeSpace" presStyleCnt="0"/>
      <dgm:spPr/>
    </dgm:pt>
    <dgm:pt modelId="{16AEE4CB-BA87-4EAF-9652-7AD5838D28EF}" type="pres">
      <dgm:prSet presAssocID="{A489B74B-3A74-4F45-9BFE-CFD79E998F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F8A6120-82B9-407E-A5D5-01BFE3EBB93F}" type="presOf" srcId="{A489B74B-3A74-4F45-9BFE-CFD79E998F99}" destId="{D69E1F5A-EFCE-449A-916F-181BAD86505F}" srcOrd="0" destOrd="0" presId="urn:microsoft.com/office/officeart/2005/8/layout/list1"/>
    <dgm:cxn modelId="{4619CE2B-4A5C-4343-A21A-00E624D7559A}" type="presOf" srcId="{32FE6E08-5251-4027-8092-373D047CE691}" destId="{16AEE4CB-BA87-4EAF-9652-7AD5838D28EF}" srcOrd="0" destOrd="1" presId="urn:microsoft.com/office/officeart/2005/8/layout/list1"/>
    <dgm:cxn modelId="{E2DCCB86-537A-4AA5-AB0E-266FD2AB6BA3}" type="presOf" srcId="{B2EB3EC1-D54D-4D6B-AAB2-CA454CFB25A3}" destId="{4E386414-60B6-437B-85AB-332906DE1A4E}" srcOrd="1" destOrd="0" presId="urn:microsoft.com/office/officeart/2005/8/layout/list1"/>
    <dgm:cxn modelId="{0CD2078E-1798-4A6D-9361-126C7F073E8E}" srcId="{0BC17805-F27C-4A25-BBCE-B0A4F827FBE8}" destId="{A489B74B-3A74-4F45-9BFE-CFD79E998F99}" srcOrd="1" destOrd="0" parTransId="{B760F5E7-25E0-4578-80DC-89F991726FA0}" sibTransId="{87FE7398-17EA-426A-9D74-44B56B80A11E}"/>
    <dgm:cxn modelId="{779ABA96-CA37-496D-A014-EF7F5A01F180}" type="presOf" srcId="{165423F2-E8D4-41CF-A8FC-AD3E00D306DB}" destId="{16AEE4CB-BA87-4EAF-9652-7AD5838D28EF}" srcOrd="0" destOrd="2" presId="urn:microsoft.com/office/officeart/2005/8/layout/list1"/>
    <dgm:cxn modelId="{C9903FA6-A4F8-48EA-9B54-5E405F4BE100}" srcId="{A489B74B-3A74-4F45-9BFE-CFD79E998F99}" destId="{32FE6E08-5251-4027-8092-373D047CE691}" srcOrd="1" destOrd="0" parTransId="{F5CACC26-868D-44DE-95F1-6FFCAE2BFEF6}" sibTransId="{ECCCC5A5-FB49-44B1-803C-A95D8765FA09}"/>
    <dgm:cxn modelId="{590FA3B1-FDD3-4D0F-BC83-9BAA3245B73B}" srcId="{0BC17805-F27C-4A25-BBCE-B0A4F827FBE8}" destId="{B2EB3EC1-D54D-4D6B-AAB2-CA454CFB25A3}" srcOrd="0" destOrd="0" parTransId="{A67556B8-285F-4258-82CA-FAF1AB548BF5}" sibTransId="{1E26CF2F-A74A-4EBB-9D6F-FBA1B27F17E0}"/>
    <dgm:cxn modelId="{EAC3FCB7-7B88-4C49-A1B3-57143464062E}" type="presOf" srcId="{0BC17805-F27C-4A25-BBCE-B0A4F827FBE8}" destId="{6FD543D3-2DF8-4319-B750-00CCEEABA71A}" srcOrd="0" destOrd="0" presId="urn:microsoft.com/office/officeart/2005/8/layout/list1"/>
    <dgm:cxn modelId="{E8DF89BD-6DF0-44CE-8D52-1E56B09C5201}" type="presOf" srcId="{C7504821-62D0-4500-AC93-1A372A42121C}" destId="{16AEE4CB-BA87-4EAF-9652-7AD5838D28EF}" srcOrd="0" destOrd="0" presId="urn:microsoft.com/office/officeart/2005/8/layout/list1"/>
    <dgm:cxn modelId="{129529D6-2A0F-4B79-8920-129A714ECFCC}" srcId="{A489B74B-3A74-4F45-9BFE-CFD79E998F99}" destId="{C7504821-62D0-4500-AC93-1A372A42121C}" srcOrd="0" destOrd="0" parTransId="{09A5861C-9BBF-4166-BB7F-049334EC0185}" sibTransId="{A2AF015D-FE18-4829-9F58-5B29646A9156}"/>
    <dgm:cxn modelId="{646D94D7-55F1-4A8D-B02F-77CBA742A4BE}" type="presOf" srcId="{B2EB3EC1-D54D-4D6B-AAB2-CA454CFB25A3}" destId="{CEF906F5-BD16-44F2-B805-6C7CD3C1F2E0}" srcOrd="0" destOrd="0" presId="urn:microsoft.com/office/officeart/2005/8/layout/list1"/>
    <dgm:cxn modelId="{4C370CDA-C8E5-41FA-AA8F-1E7D17036998}" type="presOf" srcId="{A489B74B-3A74-4F45-9BFE-CFD79E998F99}" destId="{ADC65EFD-DD50-46AF-883E-230E1BDBCABE}" srcOrd="1" destOrd="0" presId="urn:microsoft.com/office/officeart/2005/8/layout/list1"/>
    <dgm:cxn modelId="{C63CAEDA-FFDD-4EBD-912D-F31663A7A5C5}" srcId="{A489B74B-3A74-4F45-9BFE-CFD79E998F99}" destId="{165423F2-E8D4-41CF-A8FC-AD3E00D306DB}" srcOrd="2" destOrd="0" parTransId="{EDD10A91-52C5-4550-8AB7-EA2FC9DB6301}" sibTransId="{66D4CB60-24CC-48A9-850E-94ECCAA121BB}"/>
    <dgm:cxn modelId="{AA13CE69-DCC9-4098-92B2-BDAD5CA0096D}" type="presParOf" srcId="{6FD543D3-2DF8-4319-B750-00CCEEABA71A}" destId="{19E31D4A-BDAF-4912-BFF6-1F7BCC502ECA}" srcOrd="0" destOrd="0" presId="urn:microsoft.com/office/officeart/2005/8/layout/list1"/>
    <dgm:cxn modelId="{88ED960F-1472-4158-BDA2-708D1092F4D4}" type="presParOf" srcId="{19E31D4A-BDAF-4912-BFF6-1F7BCC502ECA}" destId="{CEF906F5-BD16-44F2-B805-6C7CD3C1F2E0}" srcOrd="0" destOrd="0" presId="urn:microsoft.com/office/officeart/2005/8/layout/list1"/>
    <dgm:cxn modelId="{785D4679-948A-4FFA-8760-EDA4B0457861}" type="presParOf" srcId="{19E31D4A-BDAF-4912-BFF6-1F7BCC502ECA}" destId="{4E386414-60B6-437B-85AB-332906DE1A4E}" srcOrd="1" destOrd="0" presId="urn:microsoft.com/office/officeart/2005/8/layout/list1"/>
    <dgm:cxn modelId="{793AAAD6-1B05-409F-8F7C-9B89785CDEE9}" type="presParOf" srcId="{6FD543D3-2DF8-4319-B750-00CCEEABA71A}" destId="{942D3C67-156F-4D3C-AC49-FAFF3BE92F67}" srcOrd="1" destOrd="0" presId="urn:microsoft.com/office/officeart/2005/8/layout/list1"/>
    <dgm:cxn modelId="{ECCDCB15-2429-4A6E-993C-4D525BBBC98C}" type="presParOf" srcId="{6FD543D3-2DF8-4319-B750-00CCEEABA71A}" destId="{5E2951CD-BA5B-42C8-9166-0BAE43F7C9CB}" srcOrd="2" destOrd="0" presId="urn:microsoft.com/office/officeart/2005/8/layout/list1"/>
    <dgm:cxn modelId="{04B8AC20-EBFE-40B4-B207-B6C9D5177EC3}" type="presParOf" srcId="{6FD543D3-2DF8-4319-B750-00CCEEABA71A}" destId="{8343E906-655D-426A-B29F-ECC7E7A72824}" srcOrd="3" destOrd="0" presId="urn:microsoft.com/office/officeart/2005/8/layout/list1"/>
    <dgm:cxn modelId="{DDE6F968-8ECD-4EBE-983F-AD2FD511C62F}" type="presParOf" srcId="{6FD543D3-2DF8-4319-B750-00CCEEABA71A}" destId="{C33E7C49-C598-468D-9B18-5E3461DA200D}" srcOrd="4" destOrd="0" presId="urn:microsoft.com/office/officeart/2005/8/layout/list1"/>
    <dgm:cxn modelId="{03115B8D-1E58-4FCF-AE0E-F6945B9B1D97}" type="presParOf" srcId="{C33E7C49-C598-468D-9B18-5E3461DA200D}" destId="{D69E1F5A-EFCE-449A-916F-181BAD86505F}" srcOrd="0" destOrd="0" presId="urn:microsoft.com/office/officeart/2005/8/layout/list1"/>
    <dgm:cxn modelId="{92626685-06F2-41B1-8206-5408B6B0A98E}" type="presParOf" srcId="{C33E7C49-C598-468D-9B18-5E3461DA200D}" destId="{ADC65EFD-DD50-46AF-883E-230E1BDBCABE}" srcOrd="1" destOrd="0" presId="urn:microsoft.com/office/officeart/2005/8/layout/list1"/>
    <dgm:cxn modelId="{46480703-C7A9-4261-949F-2D182EBA02AB}" type="presParOf" srcId="{6FD543D3-2DF8-4319-B750-00CCEEABA71A}" destId="{97085167-C22E-4416-B0F5-238A26B267D5}" srcOrd="5" destOrd="0" presId="urn:microsoft.com/office/officeart/2005/8/layout/list1"/>
    <dgm:cxn modelId="{059A0C77-80D7-4960-A5DA-3188257EC635}" type="presParOf" srcId="{6FD543D3-2DF8-4319-B750-00CCEEABA71A}" destId="{16AEE4CB-BA87-4EAF-9652-7AD5838D28E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90E26-8601-458B-AF69-AD784C0D81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CD810A-8064-4F2B-862C-B7E0C650C2A2}">
      <dgm:prSet/>
      <dgm:spPr/>
      <dgm:t>
        <a:bodyPr/>
        <a:lstStyle/>
        <a:p>
          <a:r>
            <a:rPr lang="en-US"/>
            <a:t>Review and recommend candidates for faculty appointments</a:t>
          </a:r>
        </a:p>
      </dgm:t>
    </dgm:pt>
    <dgm:pt modelId="{CE1D478A-3CE2-45CC-B979-639DEDD70536}" type="parTrans" cxnId="{19EFD240-6E54-453C-9DB9-F7ACC9F0992C}">
      <dgm:prSet/>
      <dgm:spPr/>
      <dgm:t>
        <a:bodyPr/>
        <a:lstStyle/>
        <a:p>
          <a:endParaRPr lang="en-US"/>
        </a:p>
      </dgm:t>
    </dgm:pt>
    <dgm:pt modelId="{5FA07D01-C786-4DA8-A99F-284D500AFF0B}" type="sibTrans" cxnId="{19EFD240-6E54-453C-9DB9-F7ACC9F0992C}">
      <dgm:prSet/>
      <dgm:spPr/>
      <dgm:t>
        <a:bodyPr/>
        <a:lstStyle/>
        <a:p>
          <a:endParaRPr lang="en-US"/>
        </a:p>
      </dgm:t>
    </dgm:pt>
    <dgm:pt modelId="{AD6F7455-0715-48AE-A5CE-B39B408EE04B}">
      <dgm:prSet/>
      <dgm:spPr/>
      <dgm:t>
        <a:bodyPr/>
        <a:lstStyle/>
        <a:p>
          <a:r>
            <a:rPr lang="en-US"/>
            <a:t>Review and recommend faculty candidates for promotion and tenure</a:t>
          </a:r>
        </a:p>
      </dgm:t>
    </dgm:pt>
    <dgm:pt modelId="{54864CB1-08EE-4C52-BD51-925B6B57898A}" type="parTrans" cxnId="{F8B71342-C7DF-40F1-869B-7ACE6C30CB98}">
      <dgm:prSet/>
      <dgm:spPr/>
      <dgm:t>
        <a:bodyPr/>
        <a:lstStyle/>
        <a:p>
          <a:endParaRPr lang="en-US"/>
        </a:p>
      </dgm:t>
    </dgm:pt>
    <dgm:pt modelId="{644183EB-BF32-4BCD-B706-51D6A0A9CD17}" type="sibTrans" cxnId="{F8B71342-C7DF-40F1-869B-7ACE6C30CB98}">
      <dgm:prSet/>
      <dgm:spPr/>
      <dgm:t>
        <a:bodyPr/>
        <a:lstStyle/>
        <a:p>
          <a:endParaRPr lang="en-US"/>
        </a:p>
      </dgm:t>
    </dgm:pt>
    <dgm:pt modelId="{8FCBF432-013E-400D-A57E-49E402FEF6DC}">
      <dgm:prSet/>
      <dgm:spPr/>
      <dgm:t>
        <a:bodyPr/>
        <a:lstStyle/>
        <a:p>
          <a:r>
            <a:rPr lang="en-US"/>
            <a:t>Composed of faculty from basic science and clinical departments</a:t>
          </a:r>
        </a:p>
      </dgm:t>
    </dgm:pt>
    <dgm:pt modelId="{40558DEF-5C2D-4526-BBF1-A1BEAB8C2FF0}" type="parTrans" cxnId="{B8CB2556-28CE-4B0D-B76C-5C12B5C1C6AD}">
      <dgm:prSet/>
      <dgm:spPr/>
      <dgm:t>
        <a:bodyPr/>
        <a:lstStyle/>
        <a:p>
          <a:endParaRPr lang="en-US"/>
        </a:p>
      </dgm:t>
    </dgm:pt>
    <dgm:pt modelId="{1F42B4B9-F694-4AC9-9746-86FE97EB6212}" type="sibTrans" cxnId="{B8CB2556-28CE-4B0D-B76C-5C12B5C1C6AD}">
      <dgm:prSet/>
      <dgm:spPr/>
      <dgm:t>
        <a:bodyPr/>
        <a:lstStyle/>
        <a:p>
          <a:endParaRPr lang="en-US"/>
        </a:p>
      </dgm:t>
    </dgm:pt>
    <dgm:pt modelId="{AA8F75C2-74E9-44CB-8F86-A9DB3372514D}">
      <dgm:prSet/>
      <dgm:spPr/>
      <dgm:t>
        <a:bodyPr/>
        <a:lstStyle/>
        <a:p>
          <a:r>
            <a:rPr lang="en-US"/>
            <a:t>Most are full professors</a:t>
          </a:r>
        </a:p>
      </dgm:t>
    </dgm:pt>
    <dgm:pt modelId="{D72AC9B9-52B2-48D1-BE63-2297A9F9E73D}" type="parTrans" cxnId="{D05233E6-6FB1-4A27-9C9F-E898234EE221}">
      <dgm:prSet/>
      <dgm:spPr/>
      <dgm:t>
        <a:bodyPr/>
        <a:lstStyle/>
        <a:p>
          <a:endParaRPr lang="en-US"/>
        </a:p>
      </dgm:t>
    </dgm:pt>
    <dgm:pt modelId="{CD1CEC51-D200-4BE4-878B-B7721B6088D9}" type="sibTrans" cxnId="{D05233E6-6FB1-4A27-9C9F-E898234EE221}">
      <dgm:prSet/>
      <dgm:spPr/>
      <dgm:t>
        <a:bodyPr/>
        <a:lstStyle/>
        <a:p>
          <a:endParaRPr lang="en-US"/>
        </a:p>
      </dgm:t>
    </dgm:pt>
    <dgm:pt modelId="{1481FB1E-90E1-4ED9-B0B7-103489D71C6D}">
      <dgm:prSet/>
      <dgm:spPr/>
      <dgm:t>
        <a:bodyPr/>
        <a:lstStyle/>
        <a:p>
          <a:r>
            <a:rPr lang="en-US" dirty="0"/>
            <a:t>Supported by SSOM Dean’s Office</a:t>
          </a:r>
        </a:p>
      </dgm:t>
    </dgm:pt>
    <dgm:pt modelId="{D253CA5D-F0E3-4902-94AC-03D2041DE8B1}" type="parTrans" cxnId="{A58C6F85-17D0-44C5-88CE-E52487FE5630}">
      <dgm:prSet/>
      <dgm:spPr/>
      <dgm:t>
        <a:bodyPr/>
        <a:lstStyle/>
        <a:p>
          <a:endParaRPr lang="en-US"/>
        </a:p>
      </dgm:t>
    </dgm:pt>
    <dgm:pt modelId="{6C38AA62-EFE6-4C35-91E9-9BC1159927CB}" type="sibTrans" cxnId="{A58C6F85-17D0-44C5-88CE-E52487FE5630}">
      <dgm:prSet/>
      <dgm:spPr/>
      <dgm:t>
        <a:bodyPr/>
        <a:lstStyle/>
        <a:p>
          <a:endParaRPr lang="en-US"/>
        </a:p>
      </dgm:t>
    </dgm:pt>
    <dgm:pt modelId="{8E3080E8-9E41-4946-8D18-39D87EAAFC30}" type="pres">
      <dgm:prSet presAssocID="{94790E26-8601-458B-AF69-AD784C0D81DE}" presName="root" presStyleCnt="0">
        <dgm:presLayoutVars>
          <dgm:dir/>
          <dgm:resizeHandles val="exact"/>
        </dgm:presLayoutVars>
      </dgm:prSet>
      <dgm:spPr/>
    </dgm:pt>
    <dgm:pt modelId="{1E2C04B3-DE41-481E-9F1A-E939132601FE}" type="pres">
      <dgm:prSet presAssocID="{00CD810A-8064-4F2B-862C-B7E0C650C2A2}" presName="compNode" presStyleCnt="0"/>
      <dgm:spPr/>
    </dgm:pt>
    <dgm:pt modelId="{C52D4DB3-5F5B-4435-95F4-B5ED7576F056}" type="pres">
      <dgm:prSet presAssocID="{00CD810A-8064-4F2B-862C-B7E0C650C2A2}" presName="bgRect" presStyleLbl="bgShp" presStyleIdx="0" presStyleCnt="5"/>
      <dgm:spPr/>
    </dgm:pt>
    <dgm:pt modelId="{6BA1FA9C-530F-40FC-A3D0-AA8F07829B30}" type="pres">
      <dgm:prSet presAssocID="{00CD810A-8064-4F2B-862C-B7E0C650C2A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1AD994-2899-45AF-B6CC-4CB3628DE669}" type="pres">
      <dgm:prSet presAssocID="{00CD810A-8064-4F2B-862C-B7E0C650C2A2}" presName="spaceRect" presStyleCnt="0"/>
      <dgm:spPr/>
    </dgm:pt>
    <dgm:pt modelId="{92127DCF-DC1B-4E45-AB9B-9939C2481256}" type="pres">
      <dgm:prSet presAssocID="{00CD810A-8064-4F2B-862C-B7E0C650C2A2}" presName="parTx" presStyleLbl="revTx" presStyleIdx="0" presStyleCnt="5">
        <dgm:presLayoutVars>
          <dgm:chMax val="0"/>
          <dgm:chPref val="0"/>
        </dgm:presLayoutVars>
      </dgm:prSet>
      <dgm:spPr/>
    </dgm:pt>
    <dgm:pt modelId="{B9551F76-80BE-406D-8EC7-8B2EE14058C2}" type="pres">
      <dgm:prSet presAssocID="{5FA07D01-C786-4DA8-A99F-284D500AFF0B}" presName="sibTrans" presStyleCnt="0"/>
      <dgm:spPr/>
    </dgm:pt>
    <dgm:pt modelId="{2DCA8B30-6519-429A-9CCF-1C766EDA10FA}" type="pres">
      <dgm:prSet presAssocID="{AD6F7455-0715-48AE-A5CE-B39B408EE04B}" presName="compNode" presStyleCnt="0"/>
      <dgm:spPr/>
    </dgm:pt>
    <dgm:pt modelId="{9E12C6AA-D8D0-4727-85E5-85F77C1C4086}" type="pres">
      <dgm:prSet presAssocID="{AD6F7455-0715-48AE-A5CE-B39B408EE04B}" presName="bgRect" presStyleLbl="bgShp" presStyleIdx="1" presStyleCnt="5"/>
      <dgm:spPr/>
    </dgm:pt>
    <dgm:pt modelId="{6BC90807-34AF-4C63-844A-CA4756D7AE6E}" type="pres">
      <dgm:prSet presAssocID="{AD6F7455-0715-48AE-A5CE-B39B408EE04B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220B245-ADB8-4392-A3E5-A8A9A97AC8E2}" type="pres">
      <dgm:prSet presAssocID="{AD6F7455-0715-48AE-A5CE-B39B408EE04B}" presName="spaceRect" presStyleCnt="0"/>
      <dgm:spPr/>
    </dgm:pt>
    <dgm:pt modelId="{6C7EE41A-F62B-4E96-A5BA-A8CD47B21498}" type="pres">
      <dgm:prSet presAssocID="{AD6F7455-0715-48AE-A5CE-B39B408EE04B}" presName="parTx" presStyleLbl="revTx" presStyleIdx="1" presStyleCnt="5">
        <dgm:presLayoutVars>
          <dgm:chMax val="0"/>
          <dgm:chPref val="0"/>
        </dgm:presLayoutVars>
      </dgm:prSet>
      <dgm:spPr/>
    </dgm:pt>
    <dgm:pt modelId="{CF9B5C75-85E9-4A37-B64C-C5B7C49C82F8}" type="pres">
      <dgm:prSet presAssocID="{644183EB-BF32-4BCD-B706-51D6A0A9CD17}" presName="sibTrans" presStyleCnt="0"/>
      <dgm:spPr/>
    </dgm:pt>
    <dgm:pt modelId="{BAB57E32-2CAE-458E-974E-6D1CCC656A25}" type="pres">
      <dgm:prSet presAssocID="{8FCBF432-013E-400D-A57E-49E402FEF6DC}" presName="compNode" presStyleCnt="0"/>
      <dgm:spPr/>
    </dgm:pt>
    <dgm:pt modelId="{1AD8902A-EA75-4720-B6B0-3A78337E9631}" type="pres">
      <dgm:prSet presAssocID="{8FCBF432-013E-400D-A57E-49E402FEF6DC}" presName="bgRect" presStyleLbl="bgShp" presStyleIdx="2" presStyleCnt="5"/>
      <dgm:spPr/>
    </dgm:pt>
    <dgm:pt modelId="{6B898491-8897-4AF5-81E3-934B84B07412}" type="pres">
      <dgm:prSet presAssocID="{8FCBF432-013E-400D-A57E-49E402FEF6D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B92B2E2-A571-4A8B-9C71-70055D85217E}" type="pres">
      <dgm:prSet presAssocID="{8FCBF432-013E-400D-A57E-49E402FEF6DC}" presName="spaceRect" presStyleCnt="0"/>
      <dgm:spPr/>
    </dgm:pt>
    <dgm:pt modelId="{1A2F8DD7-3BED-4278-B271-F56816DD7040}" type="pres">
      <dgm:prSet presAssocID="{8FCBF432-013E-400D-A57E-49E402FEF6DC}" presName="parTx" presStyleLbl="revTx" presStyleIdx="2" presStyleCnt="5">
        <dgm:presLayoutVars>
          <dgm:chMax val="0"/>
          <dgm:chPref val="0"/>
        </dgm:presLayoutVars>
      </dgm:prSet>
      <dgm:spPr/>
    </dgm:pt>
    <dgm:pt modelId="{BD18BB42-AC8D-4D17-8635-53EC17A326C0}" type="pres">
      <dgm:prSet presAssocID="{1F42B4B9-F694-4AC9-9746-86FE97EB6212}" presName="sibTrans" presStyleCnt="0"/>
      <dgm:spPr/>
    </dgm:pt>
    <dgm:pt modelId="{63925756-BAD6-4393-9735-267A84D181F9}" type="pres">
      <dgm:prSet presAssocID="{AA8F75C2-74E9-44CB-8F86-A9DB3372514D}" presName="compNode" presStyleCnt="0"/>
      <dgm:spPr/>
    </dgm:pt>
    <dgm:pt modelId="{C50F27D2-E167-4CF6-998D-84F0CA0B0ED4}" type="pres">
      <dgm:prSet presAssocID="{AA8F75C2-74E9-44CB-8F86-A9DB3372514D}" presName="bgRect" presStyleLbl="bgShp" presStyleIdx="3" presStyleCnt="5"/>
      <dgm:spPr/>
    </dgm:pt>
    <dgm:pt modelId="{4669E31D-A6ED-4373-B0CD-9ED9ED3172F6}" type="pres">
      <dgm:prSet presAssocID="{AA8F75C2-74E9-44CB-8F86-A9DB3372514D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CC4491A-C5BC-46C5-93CA-73540D5B7356}" type="pres">
      <dgm:prSet presAssocID="{AA8F75C2-74E9-44CB-8F86-A9DB3372514D}" presName="spaceRect" presStyleCnt="0"/>
      <dgm:spPr/>
    </dgm:pt>
    <dgm:pt modelId="{4A615CDA-8A57-484C-B44F-62F527E377E8}" type="pres">
      <dgm:prSet presAssocID="{AA8F75C2-74E9-44CB-8F86-A9DB3372514D}" presName="parTx" presStyleLbl="revTx" presStyleIdx="3" presStyleCnt="5">
        <dgm:presLayoutVars>
          <dgm:chMax val="0"/>
          <dgm:chPref val="0"/>
        </dgm:presLayoutVars>
      </dgm:prSet>
      <dgm:spPr/>
    </dgm:pt>
    <dgm:pt modelId="{7B5A4A4B-FD59-49CF-A54F-AF61993C33D8}" type="pres">
      <dgm:prSet presAssocID="{CD1CEC51-D200-4BE4-878B-B7721B6088D9}" presName="sibTrans" presStyleCnt="0"/>
      <dgm:spPr/>
    </dgm:pt>
    <dgm:pt modelId="{F9A152C3-88C0-4B99-B004-C05D4BB85E9A}" type="pres">
      <dgm:prSet presAssocID="{1481FB1E-90E1-4ED9-B0B7-103489D71C6D}" presName="compNode" presStyleCnt="0"/>
      <dgm:spPr/>
    </dgm:pt>
    <dgm:pt modelId="{425D4E93-6FBF-4D2E-88CA-DBDF5A61AF4F}" type="pres">
      <dgm:prSet presAssocID="{1481FB1E-90E1-4ED9-B0B7-103489D71C6D}" presName="bgRect" presStyleLbl="bgShp" presStyleIdx="4" presStyleCnt="5"/>
      <dgm:spPr/>
    </dgm:pt>
    <dgm:pt modelId="{B4EEF619-2AEB-4153-A707-C6A363C74B8E}" type="pres">
      <dgm:prSet presAssocID="{1481FB1E-90E1-4ED9-B0B7-103489D71C6D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9953224E-BCF7-44F1-ABBD-619EB69D628C}" type="pres">
      <dgm:prSet presAssocID="{1481FB1E-90E1-4ED9-B0B7-103489D71C6D}" presName="spaceRect" presStyleCnt="0"/>
      <dgm:spPr/>
    </dgm:pt>
    <dgm:pt modelId="{C4A006AA-E1E8-42D5-A46C-1D991A2D96BB}" type="pres">
      <dgm:prSet presAssocID="{1481FB1E-90E1-4ED9-B0B7-103489D71C6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730F30E-C56E-4ED8-BC92-6036EA15AFC7}" type="presOf" srcId="{94790E26-8601-458B-AF69-AD784C0D81DE}" destId="{8E3080E8-9E41-4946-8D18-39D87EAAFC30}" srcOrd="0" destOrd="0" presId="urn:microsoft.com/office/officeart/2018/2/layout/IconVerticalSolidList"/>
    <dgm:cxn modelId="{19EFD240-6E54-453C-9DB9-F7ACC9F0992C}" srcId="{94790E26-8601-458B-AF69-AD784C0D81DE}" destId="{00CD810A-8064-4F2B-862C-B7E0C650C2A2}" srcOrd="0" destOrd="0" parTransId="{CE1D478A-3CE2-45CC-B979-639DEDD70536}" sibTransId="{5FA07D01-C786-4DA8-A99F-284D500AFF0B}"/>
    <dgm:cxn modelId="{F8B71342-C7DF-40F1-869B-7ACE6C30CB98}" srcId="{94790E26-8601-458B-AF69-AD784C0D81DE}" destId="{AD6F7455-0715-48AE-A5CE-B39B408EE04B}" srcOrd="1" destOrd="0" parTransId="{54864CB1-08EE-4C52-BD51-925B6B57898A}" sibTransId="{644183EB-BF32-4BCD-B706-51D6A0A9CD17}"/>
    <dgm:cxn modelId="{172F3E6D-3718-40E0-B229-AA08A3B4111A}" type="presOf" srcId="{1481FB1E-90E1-4ED9-B0B7-103489D71C6D}" destId="{C4A006AA-E1E8-42D5-A46C-1D991A2D96BB}" srcOrd="0" destOrd="0" presId="urn:microsoft.com/office/officeart/2018/2/layout/IconVerticalSolidList"/>
    <dgm:cxn modelId="{47353C70-07AF-4D7C-B8EB-1334B9E3C358}" type="presOf" srcId="{AA8F75C2-74E9-44CB-8F86-A9DB3372514D}" destId="{4A615CDA-8A57-484C-B44F-62F527E377E8}" srcOrd="0" destOrd="0" presId="urn:microsoft.com/office/officeart/2018/2/layout/IconVerticalSolidList"/>
    <dgm:cxn modelId="{B8CB2556-28CE-4B0D-B76C-5C12B5C1C6AD}" srcId="{94790E26-8601-458B-AF69-AD784C0D81DE}" destId="{8FCBF432-013E-400D-A57E-49E402FEF6DC}" srcOrd="2" destOrd="0" parTransId="{40558DEF-5C2D-4526-BBF1-A1BEAB8C2FF0}" sibTransId="{1F42B4B9-F694-4AC9-9746-86FE97EB6212}"/>
    <dgm:cxn modelId="{A58C6F85-17D0-44C5-88CE-E52487FE5630}" srcId="{94790E26-8601-458B-AF69-AD784C0D81DE}" destId="{1481FB1E-90E1-4ED9-B0B7-103489D71C6D}" srcOrd="4" destOrd="0" parTransId="{D253CA5D-F0E3-4902-94AC-03D2041DE8B1}" sibTransId="{6C38AA62-EFE6-4C35-91E9-9BC1159927CB}"/>
    <dgm:cxn modelId="{A48E1D8C-F3AF-46A6-A5D9-457D25CCC66E}" type="presOf" srcId="{00CD810A-8064-4F2B-862C-B7E0C650C2A2}" destId="{92127DCF-DC1B-4E45-AB9B-9939C2481256}" srcOrd="0" destOrd="0" presId="urn:microsoft.com/office/officeart/2018/2/layout/IconVerticalSolidList"/>
    <dgm:cxn modelId="{11535DD2-F920-4505-80F3-A812AED9E005}" type="presOf" srcId="{AD6F7455-0715-48AE-A5CE-B39B408EE04B}" destId="{6C7EE41A-F62B-4E96-A5BA-A8CD47B21498}" srcOrd="0" destOrd="0" presId="urn:microsoft.com/office/officeart/2018/2/layout/IconVerticalSolidList"/>
    <dgm:cxn modelId="{0CF0CED2-2E86-4AF6-9B9A-49FE86B318E2}" type="presOf" srcId="{8FCBF432-013E-400D-A57E-49E402FEF6DC}" destId="{1A2F8DD7-3BED-4278-B271-F56816DD7040}" srcOrd="0" destOrd="0" presId="urn:microsoft.com/office/officeart/2018/2/layout/IconVerticalSolidList"/>
    <dgm:cxn modelId="{D05233E6-6FB1-4A27-9C9F-E898234EE221}" srcId="{94790E26-8601-458B-AF69-AD784C0D81DE}" destId="{AA8F75C2-74E9-44CB-8F86-A9DB3372514D}" srcOrd="3" destOrd="0" parTransId="{D72AC9B9-52B2-48D1-BE63-2297A9F9E73D}" sibTransId="{CD1CEC51-D200-4BE4-878B-B7721B6088D9}"/>
    <dgm:cxn modelId="{20CAE97F-E837-44AD-90E2-4C9238E27756}" type="presParOf" srcId="{8E3080E8-9E41-4946-8D18-39D87EAAFC30}" destId="{1E2C04B3-DE41-481E-9F1A-E939132601FE}" srcOrd="0" destOrd="0" presId="urn:microsoft.com/office/officeart/2018/2/layout/IconVerticalSolidList"/>
    <dgm:cxn modelId="{76C7EAF3-D26C-48F4-92DC-4899F1E44D09}" type="presParOf" srcId="{1E2C04B3-DE41-481E-9F1A-E939132601FE}" destId="{C52D4DB3-5F5B-4435-95F4-B5ED7576F056}" srcOrd="0" destOrd="0" presId="urn:microsoft.com/office/officeart/2018/2/layout/IconVerticalSolidList"/>
    <dgm:cxn modelId="{4F072CEB-B671-4ACA-8844-F074EE12B2F3}" type="presParOf" srcId="{1E2C04B3-DE41-481E-9F1A-E939132601FE}" destId="{6BA1FA9C-530F-40FC-A3D0-AA8F07829B30}" srcOrd="1" destOrd="0" presId="urn:microsoft.com/office/officeart/2018/2/layout/IconVerticalSolidList"/>
    <dgm:cxn modelId="{E077DE34-1D02-480F-929D-3E8322E853CC}" type="presParOf" srcId="{1E2C04B3-DE41-481E-9F1A-E939132601FE}" destId="{B01AD994-2899-45AF-B6CC-4CB3628DE669}" srcOrd="2" destOrd="0" presId="urn:microsoft.com/office/officeart/2018/2/layout/IconVerticalSolidList"/>
    <dgm:cxn modelId="{85BE2A50-2EBE-4A08-969E-93174E497BDF}" type="presParOf" srcId="{1E2C04B3-DE41-481E-9F1A-E939132601FE}" destId="{92127DCF-DC1B-4E45-AB9B-9939C2481256}" srcOrd="3" destOrd="0" presId="urn:microsoft.com/office/officeart/2018/2/layout/IconVerticalSolidList"/>
    <dgm:cxn modelId="{8FABC89E-52A3-476B-AA0D-ADA2BA1A3E58}" type="presParOf" srcId="{8E3080E8-9E41-4946-8D18-39D87EAAFC30}" destId="{B9551F76-80BE-406D-8EC7-8B2EE14058C2}" srcOrd="1" destOrd="0" presId="urn:microsoft.com/office/officeart/2018/2/layout/IconVerticalSolidList"/>
    <dgm:cxn modelId="{DE08DE8C-7723-4B2A-AB5F-80F53D83F601}" type="presParOf" srcId="{8E3080E8-9E41-4946-8D18-39D87EAAFC30}" destId="{2DCA8B30-6519-429A-9CCF-1C766EDA10FA}" srcOrd="2" destOrd="0" presId="urn:microsoft.com/office/officeart/2018/2/layout/IconVerticalSolidList"/>
    <dgm:cxn modelId="{6EC66B92-41AE-4F93-99DF-98453851FA1D}" type="presParOf" srcId="{2DCA8B30-6519-429A-9CCF-1C766EDA10FA}" destId="{9E12C6AA-D8D0-4727-85E5-85F77C1C4086}" srcOrd="0" destOrd="0" presId="urn:microsoft.com/office/officeart/2018/2/layout/IconVerticalSolidList"/>
    <dgm:cxn modelId="{047597D6-77CB-4840-A921-BCBB7402D155}" type="presParOf" srcId="{2DCA8B30-6519-429A-9CCF-1C766EDA10FA}" destId="{6BC90807-34AF-4C63-844A-CA4756D7AE6E}" srcOrd="1" destOrd="0" presId="urn:microsoft.com/office/officeart/2018/2/layout/IconVerticalSolidList"/>
    <dgm:cxn modelId="{83896B00-F067-42FA-9073-B8D4E0CB4B2D}" type="presParOf" srcId="{2DCA8B30-6519-429A-9CCF-1C766EDA10FA}" destId="{8220B245-ADB8-4392-A3E5-A8A9A97AC8E2}" srcOrd="2" destOrd="0" presId="urn:microsoft.com/office/officeart/2018/2/layout/IconVerticalSolidList"/>
    <dgm:cxn modelId="{7C9F1CD9-7EC0-4941-895E-1F6B95F85C05}" type="presParOf" srcId="{2DCA8B30-6519-429A-9CCF-1C766EDA10FA}" destId="{6C7EE41A-F62B-4E96-A5BA-A8CD47B21498}" srcOrd="3" destOrd="0" presId="urn:microsoft.com/office/officeart/2018/2/layout/IconVerticalSolidList"/>
    <dgm:cxn modelId="{0AFA7FAA-89FB-44AA-B132-B383C0ED7B88}" type="presParOf" srcId="{8E3080E8-9E41-4946-8D18-39D87EAAFC30}" destId="{CF9B5C75-85E9-4A37-B64C-C5B7C49C82F8}" srcOrd="3" destOrd="0" presId="urn:microsoft.com/office/officeart/2018/2/layout/IconVerticalSolidList"/>
    <dgm:cxn modelId="{AC14B745-0A51-4306-965C-BFF0219595D0}" type="presParOf" srcId="{8E3080E8-9E41-4946-8D18-39D87EAAFC30}" destId="{BAB57E32-2CAE-458E-974E-6D1CCC656A25}" srcOrd="4" destOrd="0" presId="urn:microsoft.com/office/officeart/2018/2/layout/IconVerticalSolidList"/>
    <dgm:cxn modelId="{BCD8EB14-A504-4E26-A294-A69F5A72ABB6}" type="presParOf" srcId="{BAB57E32-2CAE-458E-974E-6D1CCC656A25}" destId="{1AD8902A-EA75-4720-B6B0-3A78337E9631}" srcOrd="0" destOrd="0" presId="urn:microsoft.com/office/officeart/2018/2/layout/IconVerticalSolidList"/>
    <dgm:cxn modelId="{BC43DEC0-BD47-42DB-906C-001F648D0EF5}" type="presParOf" srcId="{BAB57E32-2CAE-458E-974E-6D1CCC656A25}" destId="{6B898491-8897-4AF5-81E3-934B84B07412}" srcOrd="1" destOrd="0" presId="urn:microsoft.com/office/officeart/2018/2/layout/IconVerticalSolidList"/>
    <dgm:cxn modelId="{80446D5B-B631-48AB-B38D-3B3E8F0708B2}" type="presParOf" srcId="{BAB57E32-2CAE-458E-974E-6D1CCC656A25}" destId="{6B92B2E2-A571-4A8B-9C71-70055D85217E}" srcOrd="2" destOrd="0" presId="urn:microsoft.com/office/officeart/2018/2/layout/IconVerticalSolidList"/>
    <dgm:cxn modelId="{CC4D8127-8659-4962-9C4D-6C42CCAA5BA4}" type="presParOf" srcId="{BAB57E32-2CAE-458E-974E-6D1CCC656A25}" destId="{1A2F8DD7-3BED-4278-B271-F56816DD7040}" srcOrd="3" destOrd="0" presId="urn:microsoft.com/office/officeart/2018/2/layout/IconVerticalSolidList"/>
    <dgm:cxn modelId="{87D124B9-60A3-47FA-B430-147387A10314}" type="presParOf" srcId="{8E3080E8-9E41-4946-8D18-39D87EAAFC30}" destId="{BD18BB42-AC8D-4D17-8635-53EC17A326C0}" srcOrd="5" destOrd="0" presId="urn:microsoft.com/office/officeart/2018/2/layout/IconVerticalSolidList"/>
    <dgm:cxn modelId="{F3AA0466-BCE2-42E3-B143-322BB154676A}" type="presParOf" srcId="{8E3080E8-9E41-4946-8D18-39D87EAAFC30}" destId="{63925756-BAD6-4393-9735-267A84D181F9}" srcOrd="6" destOrd="0" presId="urn:microsoft.com/office/officeart/2018/2/layout/IconVerticalSolidList"/>
    <dgm:cxn modelId="{13D198EC-3786-4ED1-AEE1-588EA53AF9C5}" type="presParOf" srcId="{63925756-BAD6-4393-9735-267A84D181F9}" destId="{C50F27D2-E167-4CF6-998D-84F0CA0B0ED4}" srcOrd="0" destOrd="0" presId="urn:microsoft.com/office/officeart/2018/2/layout/IconVerticalSolidList"/>
    <dgm:cxn modelId="{F311F653-C67A-433F-8D3C-5554B29FFFD0}" type="presParOf" srcId="{63925756-BAD6-4393-9735-267A84D181F9}" destId="{4669E31D-A6ED-4373-B0CD-9ED9ED3172F6}" srcOrd="1" destOrd="0" presId="urn:microsoft.com/office/officeart/2018/2/layout/IconVerticalSolidList"/>
    <dgm:cxn modelId="{F4CEEA18-1A4F-498A-827C-4BB3368B0650}" type="presParOf" srcId="{63925756-BAD6-4393-9735-267A84D181F9}" destId="{4CC4491A-C5BC-46C5-93CA-73540D5B7356}" srcOrd="2" destOrd="0" presId="urn:microsoft.com/office/officeart/2018/2/layout/IconVerticalSolidList"/>
    <dgm:cxn modelId="{AB1DEEE4-EB56-4E86-9C91-3AFFCA1D9203}" type="presParOf" srcId="{63925756-BAD6-4393-9735-267A84D181F9}" destId="{4A615CDA-8A57-484C-B44F-62F527E377E8}" srcOrd="3" destOrd="0" presId="urn:microsoft.com/office/officeart/2018/2/layout/IconVerticalSolidList"/>
    <dgm:cxn modelId="{4277AE37-EE1F-4454-AF28-035CB90C4488}" type="presParOf" srcId="{8E3080E8-9E41-4946-8D18-39D87EAAFC30}" destId="{7B5A4A4B-FD59-49CF-A54F-AF61993C33D8}" srcOrd="7" destOrd="0" presId="urn:microsoft.com/office/officeart/2018/2/layout/IconVerticalSolidList"/>
    <dgm:cxn modelId="{A7F11A4B-A6BC-40BE-8173-8D01360260CE}" type="presParOf" srcId="{8E3080E8-9E41-4946-8D18-39D87EAAFC30}" destId="{F9A152C3-88C0-4B99-B004-C05D4BB85E9A}" srcOrd="8" destOrd="0" presId="urn:microsoft.com/office/officeart/2018/2/layout/IconVerticalSolidList"/>
    <dgm:cxn modelId="{2E5ABD9B-0769-4F32-92B6-454F9FD16CF1}" type="presParOf" srcId="{F9A152C3-88C0-4B99-B004-C05D4BB85E9A}" destId="{425D4E93-6FBF-4D2E-88CA-DBDF5A61AF4F}" srcOrd="0" destOrd="0" presId="urn:microsoft.com/office/officeart/2018/2/layout/IconVerticalSolidList"/>
    <dgm:cxn modelId="{3CE03250-DE7C-4BE4-A19B-1EDC40193ED4}" type="presParOf" srcId="{F9A152C3-88C0-4B99-B004-C05D4BB85E9A}" destId="{B4EEF619-2AEB-4153-A707-C6A363C74B8E}" srcOrd="1" destOrd="0" presId="urn:microsoft.com/office/officeart/2018/2/layout/IconVerticalSolidList"/>
    <dgm:cxn modelId="{0CFCE144-2922-4BD0-ADD1-8409843EC8FF}" type="presParOf" srcId="{F9A152C3-88C0-4B99-B004-C05D4BB85E9A}" destId="{9953224E-BCF7-44F1-ABBD-619EB69D628C}" srcOrd="2" destOrd="0" presId="urn:microsoft.com/office/officeart/2018/2/layout/IconVerticalSolidList"/>
    <dgm:cxn modelId="{4A5C0372-E0C2-45A9-8BE1-19D21BB10793}" type="presParOf" srcId="{F9A152C3-88C0-4B99-B004-C05D4BB85E9A}" destId="{C4A006AA-E1E8-42D5-A46C-1D991A2D96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D9300-DD29-4C99-946F-EFD2D6F20E6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709D637-20E5-4F89-A989-60C695D3644A}">
      <dgm:prSet/>
      <dgm:spPr/>
      <dgm:t>
        <a:bodyPr/>
        <a:lstStyle/>
        <a:p>
          <a:pPr>
            <a:defRPr cap="all"/>
          </a:pPr>
          <a:r>
            <a:rPr lang="en-US"/>
            <a:t>Contributing to clinical activity</a:t>
          </a:r>
        </a:p>
      </dgm:t>
    </dgm:pt>
    <dgm:pt modelId="{21F21282-B863-4B70-8B4E-248CA2E19791}" type="parTrans" cxnId="{C34686C6-0841-43DE-8FA7-BFDADCED61E7}">
      <dgm:prSet/>
      <dgm:spPr/>
      <dgm:t>
        <a:bodyPr/>
        <a:lstStyle/>
        <a:p>
          <a:endParaRPr lang="en-US"/>
        </a:p>
      </dgm:t>
    </dgm:pt>
    <dgm:pt modelId="{C15D7A29-9A10-4E7E-AA2B-D946051EEFC2}" type="sibTrans" cxnId="{C34686C6-0841-43DE-8FA7-BFDADCED61E7}">
      <dgm:prSet/>
      <dgm:spPr/>
      <dgm:t>
        <a:bodyPr/>
        <a:lstStyle/>
        <a:p>
          <a:endParaRPr lang="en-US"/>
        </a:p>
      </dgm:t>
    </dgm:pt>
    <dgm:pt modelId="{E8E60FF4-74E5-428A-97A6-529268ADBABE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Educating students, residents, fellows, colleagues</a:t>
          </a:r>
        </a:p>
      </dgm:t>
    </dgm:pt>
    <dgm:pt modelId="{9029FDB3-1B0F-40E1-ADF4-E9CE8894C8B7}" type="parTrans" cxnId="{FD83B9D9-1794-4849-A45F-7E44EC346314}">
      <dgm:prSet/>
      <dgm:spPr/>
      <dgm:t>
        <a:bodyPr/>
        <a:lstStyle/>
        <a:p>
          <a:endParaRPr lang="en-US"/>
        </a:p>
      </dgm:t>
    </dgm:pt>
    <dgm:pt modelId="{8E263C5F-4C7F-4DD3-B875-EA9856420FAD}" type="sibTrans" cxnId="{FD83B9D9-1794-4849-A45F-7E44EC346314}">
      <dgm:prSet/>
      <dgm:spPr/>
      <dgm:t>
        <a:bodyPr/>
        <a:lstStyle/>
        <a:p>
          <a:endParaRPr lang="en-US"/>
        </a:p>
      </dgm:t>
    </dgm:pt>
    <dgm:pt modelId="{67EF083D-82BB-4041-8DF3-A57A8204B826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rgbClr val="FF0000"/>
              </a:solidFill>
            </a:rPr>
            <a:t>Service within and outside of Loyola</a:t>
          </a:r>
        </a:p>
      </dgm:t>
    </dgm:pt>
    <dgm:pt modelId="{37330BC5-7B3A-4E4C-B511-4F5BCFB2C37D}" type="parTrans" cxnId="{33ADAEEB-9D7C-4A0D-B153-D123A31222DB}">
      <dgm:prSet/>
      <dgm:spPr/>
      <dgm:t>
        <a:bodyPr/>
        <a:lstStyle/>
        <a:p>
          <a:endParaRPr lang="en-US"/>
        </a:p>
      </dgm:t>
    </dgm:pt>
    <dgm:pt modelId="{47E50E22-52B5-45C2-8195-C5975EC8EA55}" type="sibTrans" cxnId="{33ADAEEB-9D7C-4A0D-B153-D123A31222DB}">
      <dgm:prSet/>
      <dgm:spPr/>
      <dgm:t>
        <a:bodyPr/>
        <a:lstStyle/>
        <a:p>
          <a:endParaRPr lang="en-US"/>
        </a:p>
      </dgm:t>
    </dgm:pt>
    <dgm:pt modelId="{E7DB395D-3F74-4F32-9C5E-9F6D29442CC7}">
      <dgm:prSet/>
      <dgm:spPr/>
      <dgm:t>
        <a:bodyPr/>
        <a:lstStyle/>
        <a:p>
          <a:pPr>
            <a:defRPr cap="all"/>
          </a:pPr>
          <a:r>
            <a:rPr lang="en-US"/>
            <a:t>Demonstrated commitment to scholarly activity</a:t>
          </a:r>
        </a:p>
      </dgm:t>
    </dgm:pt>
    <dgm:pt modelId="{88D3EF60-2C30-4753-82E1-5EC3913A0F56}" type="parTrans" cxnId="{987599BF-0056-4F8C-A566-9CDDC303ECFE}">
      <dgm:prSet/>
      <dgm:spPr/>
      <dgm:t>
        <a:bodyPr/>
        <a:lstStyle/>
        <a:p>
          <a:endParaRPr lang="en-US"/>
        </a:p>
      </dgm:t>
    </dgm:pt>
    <dgm:pt modelId="{DF45A37F-3115-42E1-9BDC-F37387B7C87B}" type="sibTrans" cxnId="{987599BF-0056-4F8C-A566-9CDDC303ECFE}">
      <dgm:prSet/>
      <dgm:spPr/>
      <dgm:t>
        <a:bodyPr/>
        <a:lstStyle/>
        <a:p>
          <a:endParaRPr lang="en-US"/>
        </a:p>
      </dgm:t>
    </dgm:pt>
    <dgm:pt modelId="{5B4AE2C6-1544-4F58-BA6E-99C294A4F218}" type="pres">
      <dgm:prSet presAssocID="{D15D9300-DD29-4C99-946F-EFD2D6F20E65}" presName="root" presStyleCnt="0">
        <dgm:presLayoutVars>
          <dgm:dir/>
          <dgm:resizeHandles val="exact"/>
        </dgm:presLayoutVars>
      </dgm:prSet>
      <dgm:spPr/>
    </dgm:pt>
    <dgm:pt modelId="{93B91DD9-B05B-4CE3-8FBF-DC517A40732B}" type="pres">
      <dgm:prSet presAssocID="{A709D637-20E5-4F89-A989-60C695D3644A}" presName="compNode" presStyleCnt="0"/>
      <dgm:spPr/>
    </dgm:pt>
    <dgm:pt modelId="{EEE0C305-FAEB-4D55-B4B2-714182A35406}" type="pres">
      <dgm:prSet presAssocID="{A709D637-20E5-4F89-A989-60C695D3644A}" presName="iconBgRect" presStyleLbl="bgShp" presStyleIdx="0" presStyleCnt="4"/>
      <dgm:spPr/>
    </dgm:pt>
    <dgm:pt modelId="{A80F8CF1-0BB8-4BB7-A174-1915BC35F319}" type="pres">
      <dgm:prSet presAssocID="{A709D637-20E5-4F89-A989-60C695D3644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9FA44F3-C1E2-40A1-B042-E3D80C7C2B88}" type="pres">
      <dgm:prSet presAssocID="{A709D637-20E5-4F89-A989-60C695D3644A}" presName="spaceRect" presStyleCnt="0"/>
      <dgm:spPr/>
    </dgm:pt>
    <dgm:pt modelId="{22BF7AE5-0D6A-427B-8002-E7309A45A864}" type="pres">
      <dgm:prSet presAssocID="{A709D637-20E5-4F89-A989-60C695D3644A}" presName="textRect" presStyleLbl="revTx" presStyleIdx="0" presStyleCnt="4">
        <dgm:presLayoutVars>
          <dgm:chMax val="1"/>
          <dgm:chPref val="1"/>
        </dgm:presLayoutVars>
      </dgm:prSet>
      <dgm:spPr/>
    </dgm:pt>
    <dgm:pt modelId="{85BB5B37-3A3C-4F4D-A32B-A2D965334002}" type="pres">
      <dgm:prSet presAssocID="{C15D7A29-9A10-4E7E-AA2B-D946051EEFC2}" presName="sibTrans" presStyleCnt="0"/>
      <dgm:spPr/>
    </dgm:pt>
    <dgm:pt modelId="{BB8D8482-762C-43A4-B061-E009F26B4E65}" type="pres">
      <dgm:prSet presAssocID="{E8E60FF4-74E5-428A-97A6-529268ADBABE}" presName="compNode" presStyleCnt="0"/>
      <dgm:spPr/>
    </dgm:pt>
    <dgm:pt modelId="{FBD5D3AF-C755-4CED-AC5A-8E56E6C8DBB9}" type="pres">
      <dgm:prSet presAssocID="{E8E60FF4-74E5-428A-97A6-529268ADBABE}" presName="iconBgRect" presStyleLbl="bgShp" presStyleIdx="1" presStyleCnt="4"/>
      <dgm:spPr/>
    </dgm:pt>
    <dgm:pt modelId="{72EF0AEE-2C20-4EDD-87F8-4B78C0DB01AF}" type="pres">
      <dgm:prSet presAssocID="{E8E60FF4-74E5-428A-97A6-529268ADBAB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FEA71791-155F-4155-BAA2-4E1C4199B1F7}" type="pres">
      <dgm:prSet presAssocID="{E8E60FF4-74E5-428A-97A6-529268ADBABE}" presName="spaceRect" presStyleCnt="0"/>
      <dgm:spPr/>
    </dgm:pt>
    <dgm:pt modelId="{924362B5-A651-4096-A497-E59B41C43AEA}" type="pres">
      <dgm:prSet presAssocID="{E8E60FF4-74E5-428A-97A6-529268ADBABE}" presName="textRect" presStyleLbl="revTx" presStyleIdx="1" presStyleCnt="4">
        <dgm:presLayoutVars>
          <dgm:chMax val="1"/>
          <dgm:chPref val="1"/>
        </dgm:presLayoutVars>
      </dgm:prSet>
      <dgm:spPr/>
    </dgm:pt>
    <dgm:pt modelId="{834CE4B9-C893-4BD9-8802-C0A47CFDF374}" type="pres">
      <dgm:prSet presAssocID="{8E263C5F-4C7F-4DD3-B875-EA9856420FAD}" presName="sibTrans" presStyleCnt="0"/>
      <dgm:spPr/>
    </dgm:pt>
    <dgm:pt modelId="{D52714E7-654A-497E-8EF1-04643DCDEEFF}" type="pres">
      <dgm:prSet presAssocID="{67EF083D-82BB-4041-8DF3-A57A8204B826}" presName="compNode" presStyleCnt="0"/>
      <dgm:spPr/>
    </dgm:pt>
    <dgm:pt modelId="{5AB07F4A-18B7-4B74-982B-3C7FD5D96AD4}" type="pres">
      <dgm:prSet presAssocID="{67EF083D-82BB-4041-8DF3-A57A8204B826}" presName="iconBgRect" presStyleLbl="bgShp" presStyleIdx="2" presStyleCnt="4"/>
      <dgm:spPr/>
    </dgm:pt>
    <dgm:pt modelId="{16A8BEE1-1B92-4416-89A6-19891E3E3F37}" type="pres">
      <dgm:prSet presAssocID="{67EF083D-82BB-4041-8DF3-A57A8204B82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72D2A3D-4F31-4D73-91BC-D2B352D5C2E1}" type="pres">
      <dgm:prSet presAssocID="{67EF083D-82BB-4041-8DF3-A57A8204B826}" presName="spaceRect" presStyleCnt="0"/>
      <dgm:spPr/>
    </dgm:pt>
    <dgm:pt modelId="{52A6B096-DB8E-4F68-9258-58ABF8BACB48}" type="pres">
      <dgm:prSet presAssocID="{67EF083D-82BB-4041-8DF3-A57A8204B826}" presName="textRect" presStyleLbl="revTx" presStyleIdx="2" presStyleCnt="4">
        <dgm:presLayoutVars>
          <dgm:chMax val="1"/>
          <dgm:chPref val="1"/>
        </dgm:presLayoutVars>
      </dgm:prSet>
      <dgm:spPr/>
    </dgm:pt>
    <dgm:pt modelId="{AE0894B7-CB16-4F95-89AC-1031435F5AC8}" type="pres">
      <dgm:prSet presAssocID="{47E50E22-52B5-45C2-8195-C5975EC8EA55}" presName="sibTrans" presStyleCnt="0"/>
      <dgm:spPr/>
    </dgm:pt>
    <dgm:pt modelId="{87DCFF18-F3AD-404F-B6EE-54804972C2A8}" type="pres">
      <dgm:prSet presAssocID="{E7DB395D-3F74-4F32-9C5E-9F6D29442CC7}" presName="compNode" presStyleCnt="0"/>
      <dgm:spPr/>
    </dgm:pt>
    <dgm:pt modelId="{73AE917A-9590-4785-AA9E-72D1C673DC32}" type="pres">
      <dgm:prSet presAssocID="{E7DB395D-3F74-4F32-9C5E-9F6D29442CC7}" presName="iconBgRect" presStyleLbl="bgShp" presStyleIdx="3" presStyleCnt="4"/>
      <dgm:spPr/>
    </dgm:pt>
    <dgm:pt modelId="{30FF527A-EB51-425A-BC42-C45FE9EB14CB}" type="pres">
      <dgm:prSet presAssocID="{E7DB395D-3F74-4F32-9C5E-9F6D29442CC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92D849-DF37-4975-8389-95DB6D7016AF}" type="pres">
      <dgm:prSet presAssocID="{E7DB395D-3F74-4F32-9C5E-9F6D29442CC7}" presName="spaceRect" presStyleCnt="0"/>
      <dgm:spPr/>
    </dgm:pt>
    <dgm:pt modelId="{B2FBBF0E-5114-4EE2-8C21-4D806013349B}" type="pres">
      <dgm:prSet presAssocID="{E7DB395D-3F74-4F32-9C5E-9F6D29442CC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EA1EC03-C9D6-4389-B554-C9A088ED469E}" type="presOf" srcId="{D15D9300-DD29-4C99-946F-EFD2D6F20E65}" destId="{5B4AE2C6-1544-4F58-BA6E-99C294A4F218}" srcOrd="0" destOrd="0" presId="urn:microsoft.com/office/officeart/2018/5/layout/IconCircleLabelList"/>
    <dgm:cxn modelId="{9B87AE6F-66E2-421C-9493-71426BF1D028}" type="presOf" srcId="{67EF083D-82BB-4041-8DF3-A57A8204B826}" destId="{52A6B096-DB8E-4F68-9258-58ABF8BACB48}" srcOrd="0" destOrd="0" presId="urn:microsoft.com/office/officeart/2018/5/layout/IconCircleLabelList"/>
    <dgm:cxn modelId="{20319F54-2B9D-4650-AD81-A1BEE26C1746}" type="presOf" srcId="{A709D637-20E5-4F89-A989-60C695D3644A}" destId="{22BF7AE5-0D6A-427B-8002-E7309A45A864}" srcOrd="0" destOrd="0" presId="urn:microsoft.com/office/officeart/2018/5/layout/IconCircleLabelList"/>
    <dgm:cxn modelId="{BCADED9C-062F-43D5-B097-71CF6E69B407}" type="presOf" srcId="{E8E60FF4-74E5-428A-97A6-529268ADBABE}" destId="{924362B5-A651-4096-A497-E59B41C43AEA}" srcOrd="0" destOrd="0" presId="urn:microsoft.com/office/officeart/2018/5/layout/IconCircleLabelList"/>
    <dgm:cxn modelId="{2A766A9E-0A6A-4FE9-9638-193CE298819B}" type="presOf" srcId="{E7DB395D-3F74-4F32-9C5E-9F6D29442CC7}" destId="{B2FBBF0E-5114-4EE2-8C21-4D806013349B}" srcOrd="0" destOrd="0" presId="urn:microsoft.com/office/officeart/2018/5/layout/IconCircleLabelList"/>
    <dgm:cxn modelId="{987599BF-0056-4F8C-A566-9CDDC303ECFE}" srcId="{D15D9300-DD29-4C99-946F-EFD2D6F20E65}" destId="{E7DB395D-3F74-4F32-9C5E-9F6D29442CC7}" srcOrd="3" destOrd="0" parTransId="{88D3EF60-2C30-4753-82E1-5EC3913A0F56}" sibTransId="{DF45A37F-3115-42E1-9BDC-F37387B7C87B}"/>
    <dgm:cxn modelId="{C34686C6-0841-43DE-8FA7-BFDADCED61E7}" srcId="{D15D9300-DD29-4C99-946F-EFD2D6F20E65}" destId="{A709D637-20E5-4F89-A989-60C695D3644A}" srcOrd="0" destOrd="0" parTransId="{21F21282-B863-4B70-8B4E-248CA2E19791}" sibTransId="{C15D7A29-9A10-4E7E-AA2B-D946051EEFC2}"/>
    <dgm:cxn modelId="{FD83B9D9-1794-4849-A45F-7E44EC346314}" srcId="{D15D9300-DD29-4C99-946F-EFD2D6F20E65}" destId="{E8E60FF4-74E5-428A-97A6-529268ADBABE}" srcOrd="1" destOrd="0" parTransId="{9029FDB3-1B0F-40E1-ADF4-E9CE8894C8B7}" sibTransId="{8E263C5F-4C7F-4DD3-B875-EA9856420FAD}"/>
    <dgm:cxn modelId="{33ADAEEB-9D7C-4A0D-B153-D123A31222DB}" srcId="{D15D9300-DD29-4C99-946F-EFD2D6F20E65}" destId="{67EF083D-82BB-4041-8DF3-A57A8204B826}" srcOrd="2" destOrd="0" parTransId="{37330BC5-7B3A-4E4C-B511-4F5BCFB2C37D}" sibTransId="{47E50E22-52B5-45C2-8195-C5975EC8EA55}"/>
    <dgm:cxn modelId="{EB6095D5-D63A-4738-9B39-FE79824839EF}" type="presParOf" srcId="{5B4AE2C6-1544-4F58-BA6E-99C294A4F218}" destId="{93B91DD9-B05B-4CE3-8FBF-DC517A40732B}" srcOrd="0" destOrd="0" presId="urn:microsoft.com/office/officeart/2018/5/layout/IconCircleLabelList"/>
    <dgm:cxn modelId="{36CD99A3-BEB0-4F57-8479-6D2C9934443F}" type="presParOf" srcId="{93B91DD9-B05B-4CE3-8FBF-DC517A40732B}" destId="{EEE0C305-FAEB-4D55-B4B2-714182A35406}" srcOrd="0" destOrd="0" presId="urn:microsoft.com/office/officeart/2018/5/layout/IconCircleLabelList"/>
    <dgm:cxn modelId="{5272E77C-5FBF-47F8-8CFF-3FC4F3A1E050}" type="presParOf" srcId="{93B91DD9-B05B-4CE3-8FBF-DC517A40732B}" destId="{A80F8CF1-0BB8-4BB7-A174-1915BC35F319}" srcOrd="1" destOrd="0" presId="urn:microsoft.com/office/officeart/2018/5/layout/IconCircleLabelList"/>
    <dgm:cxn modelId="{68CD16EF-ACA4-4B21-908F-84031B1FBC55}" type="presParOf" srcId="{93B91DD9-B05B-4CE3-8FBF-DC517A40732B}" destId="{79FA44F3-C1E2-40A1-B042-E3D80C7C2B88}" srcOrd="2" destOrd="0" presId="urn:microsoft.com/office/officeart/2018/5/layout/IconCircleLabelList"/>
    <dgm:cxn modelId="{D362037B-AD66-46B0-9D6E-EE64B93D3813}" type="presParOf" srcId="{93B91DD9-B05B-4CE3-8FBF-DC517A40732B}" destId="{22BF7AE5-0D6A-427B-8002-E7309A45A864}" srcOrd="3" destOrd="0" presId="urn:microsoft.com/office/officeart/2018/5/layout/IconCircleLabelList"/>
    <dgm:cxn modelId="{CE893DA0-656B-4912-8F36-7678CBEFB95E}" type="presParOf" srcId="{5B4AE2C6-1544-4F58-BA6E-99C294A4F218}" destId="{85BB5B37-3A3C-4F4D-A32B-A2D965334002}" srcOrd="1" destOrd="0" presId="urn:microsoft.com/office/officeart/2018/5/layout/IconCircleLabelList"/>
    <dgm:cxn modelId="{37B32057-776A-47D9-8FAD-A2315FDB6FA3}" type="presParOf" srcId="{5B4AE2C6-1544-4F58-BA6E-99C294A4F218}" destId="{BB8D8482-762C-43A4-B061-E009F26B4E65}" srcOrd="2" destOrd="0" presId="urn:microsoft.com/office/officeart/2018/5/layout/IconCircleLabelList"/>
    <dgm:cxn modelId="{831396DE-AF87-4642-8502-2C8BD89553CB}" type="presParOf" srcId="{BB8D8482-762C-43A4-B061-E009F26B4E65}" destId="{FBD5D3AF-C755-4CED-AC5A-8E56E6C8DBB9}" srcOrd="0" destOrd="0" presId="urn:microsoft.com/office/officeart/2018/5/layout/IconCircleLabelList"/>
    <dgm:cxn modelId="{F4D97A25-00A2-4524-90DC-A504DA4843B5}" type="presParOf" srcId="{BB8D8482-762C-43A4-B061-E009F26B4E65}" destId="{72EF0AEE-2C20-4EDD-87F8-4B78C0DB01AF}" srcOrd="1" destOrd="0" presId="urn:microsoft.com/office/officeart/2018/5/layout/IconCircleLabelList"/>
    <dgm:cxn modelId="{C0309F82-A662-4E24-A636-D13809FB412F}" type="presParOf" srcId="{BB8D8482-762C-43A4-B061-E009F26B4E65}" destId="{FEA71791-155F-4155-BAA2-4E1C4199B1F7}" srcOrd="2" destOrd="0" presId="urn:microsoft.com/office/officeart/2018/5/layout/IconCircleLabelList"/>
    <dgm:cxn modelId="{0666A62A-C096-4E78-8C67-0B525C7C4152}" type="presParOf" srcId="{BB8D8482-762C-43A4-B061-E009F26B4E65}" destId="{924362B5-A651-4096-A497-E59B41C43AEA}" srcOrd="3" destOrd="0" presId="urn:microsoft.com/office/officeart/2018/5/layout/IconCircleLabelList"/>
    <dgm:cxn modelId="{7EEDA23C-CBBC-4244-AD92-82523558BDBA}" type="presParOf" srcId="{5B4AE2C6-1544-4F58-BA6E-99C294A4F218}" destId="{834CE4B9-C893-4BD9-8802-C0A47CFDF374}" srcOrd="3" destOrd="0" presId="urn:microsoft.com/office/officeart/2018/5/layout/IconCircleLabelList"/>
    <dgm:cxn modelId="{082F1AD1-F356-43B2-AE4C-7917FA83D599}" type="presParOf" srcId="{5B4AE2C6-1544-4F58-BA6E-99C294A4F218}" destId="{D52714E7-654A-497E-8EF1-04643DCDEEFF}" srcOrd="4" destOrd="0" presId="urn:microsoft.com/office/officeart/2018/5/layout/IconCircleLabelList"/>
    <dgm:cxn modelId="{19AE8DC3-10C7-4A3A-BA0E-A92881A29F57}" type="presParOf" srcId="{D52714E7-654A-497E-8EF1-04643DCDEEFF}" destId="{5AB07F4A-18B7-4B74-982B-3C7FD5D96AD4}" srcOrd="0" destOrd="0" presId="urn:microsoft.com/office/officeart/2018/5/layout/IconCircleLabelList"/>
    <dgm:cxn modelId="{4852B9F7-35CA-4A71-AF07-8EE901F4EDD1}" type="presParOf" srcId="{D52714E7-654A-497E-8EF1-04643DCDEEFF}" destId="{16A8BEE1-1B92-4416-89A6-19891E3E3F37}" srcOrd="1" destOrd="0" presId="urn:microsoft.com/office/officeart/2018/5/layout/IconCircleLabelList"/>
    <dgm:cxn modelId="{EE6BAA49-57B6-48A4-B9D3-C2E225C1B677}" type="presParOf" srcId="{D52714E7-654A-497E-8EF1-04643DCDEEFF}" destId="{B72D2A3D-4F31-4D73-91BC-D2B352D5C2E1}" srcOrd="2" destOrd="0" presId="urn:microsoft.com/office/officeart/2018/5/layout/IconCircleLabelList"/>
    <dgm:cxn modelId="{89E409BC-A6C4-4E73-B923-88895E905896}" type="presParOf" srcId="{D52714E7-654A-497E-8EF1-04643DCDEEFF}" destId="{52A6B096-DB8E-4F68-9258-58ABF8BACB48}" srcOrd="3" destOrd="0" presId="urn:microsoft.com/office/officeart/2018/5/layout/IconCircleLabelList"/>
    <dgm:cxn modelId="{75C53F23-404F-4FE3-8CAB-4277F1B81671}" type="presParOf" srcId="{5B4AE2C6-1544-4F58-BA6E-99C294A4F218}" destId="{AE0894B7-CB16-4F95-89AC-1031435F5AC8}" srcOrd="5" destOrd="0" presId="urn:microsoft.com/office/officeart/2018/5/layout/IconCircleLabelList"/>
    <dgm:cxn modelId="{AF3147A6-28F6-4886-8683-77CBFC320C3D}" type="presParOf" srcId="{5B4AE2C6-1544-4F58-BA6E-99C294A4F218}" destId="{87DCFF18-F3AD-404F-B6EE-54804972C2A8}" srcOrd="6" destOrd="0" presId="urn:microsoft.com/office/officeart/2018/5/layout/IconCircleLabelList"/>
    <dgm:cxn modelId="{9F8A1324-D659-418E-8571-3B1AA36900D5}" type="presParOf" srcId="{87DCFF18-F3AD-404F-B6EE-54804972C2A8}" destId="{73AE917A-9590-4785-AA9E-72D1C673DC32}" srcOrd="0" destOrd="0" presId="urn:microsoft.com/office/officeart/2018/5/layout/IconCircleLabelList"/>
    <dgm:cxn modelId="{7D5920C6-2EA5-4647-8F51-BA4887967E3C}" type="presParOf" srcId="{87DCFF18-F3AD-404F-B6EE-54804972C2A8}" destId="{30FF527A-EB51-425A-BC42-C45FE9EB14CB}" srcOrd="1" destOrd="0" presId="urn:microsoft.com/office/officeart/2018/5/layout/IconCircleLabelList"/>
    <dgm:cxn modelId="{B2AD542F-0237-49F1-ABFF-F932AA698DF6}" type="presParOf" srcId="{87DCFF18-F3AD-404F-B6EE-54804972C2A8}" destId="{1992D849-DF37-4975-8389-95DB6D7016AF}" srcOrd="2" destOrd="0" presId="urn:microsoft.com/office/officeart/2018/5/layout/IconCircleLabelList"/>
    <dgm:cxn modelId="{6BD1DC6F-65F8-47F4-A116-A52B9DB5F7B5}" type="presParOf" srcId="{87DCFF18-F3AD-404F-B6EE-54804972C2A8}" destId="{B2FBBF0E-5114-4EE2-8C21-4D80601334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A7F88-2FA8-4F81-8189-81E8FD0949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B70472-B2C0-45CF-92C8-368F6DB3D356}">
      <dgm:prSet/>
      <dgm:spPr/>
      <dgm:t>
        <a:bodyPr/>
        <a:lstStyle/>
        <a:p>
          <a:r>
            <a:rPr lang="en-US" b="1"/>
            <a:t>Myth number 1</a:t>
          </a:r>
          <a:r>
            <a:rPr lang="en-US"/>
            <a:t>: I need an R01</a:t>
          </a:r>
        </a:p>
      </dgm:t>
    </dgm:pt>
    <dgm:pt modelId="{220E8994-2BDB-48F7-827C-86E9B73846BB}" type="parTrans" cxnId="{4374DCBC-7157-4C60-9C72-C6BAA65FB31A}">
      <dgm:prSet/>
      <dgm:spPr/>
      <dgm:t>
        <a:bodyPr/>
        <a:lstStyle/>
        <a:p>
          <a:endParaRPr lang="en-US"/>
        </a:p>
      </dgm:t>
    </dgm:pt>
    <dgm:pt modelId="{B9EF51AA-BCD6-4866-A9BF-3C24E69B5DD2}" type="sibTrans" cxnId="{4374DCBC-7157-4C60-9C72-C6BAA65FB31A}">
      <dgm:prSet/>
      <dgm:spPr/>
      <dgm:t>
        <a:bodyPr/>
        <a:lstStyle/>
        <a:p>
          <a:endParaRPr lang="en-US"/>
        </a:p>
      </dgm:t>
    </dgm:pt>
    <dgm:pt modelId="{DDB53CB2-1CF2-4919-AB52-71C97C3A8D3F}">
      <dgm:prSet/>
      <dgm:spPr/>
      <dgm:t>
        <a:bodyPr/>
        <a:lstStyle/>
        <a:p>
          <a:r>
            <a:rPr lang="en-US" b="1"/>
            <a:t>Myth number 2: </a:t>
          </a:r>
          <a:r>
            <a:rPr lang="en-US"/>
            <a:t>I need to publish peer reviewed articles in top tier journals (e.g. JAMA, NEJM)</a:t>
          </a:r>
        </a:p>
      </dgm:t>
    </dgm:pt>
    <dgm:pt modelId="{17A39681-EE66-4FEF-BE6C-E32126E5957C}" type="parTrans" cxnId="{839573B8-A0F9-4D0F-ADBD-0B4720D66045}">
      <dgm:prSet/>
      <dgm:spPr/>
      <dgm:t>
        <a:bodyPr/>
        <a:lstStyle/>
        <a:p>
          <a:endParaRPr lang="en-US"/>
        </a:p>
      </dgm:t>
    </dgm:pt>
    <dgm:pt modelId="{18CA428D-AF26-44D3-A5C5-D2BE2ACEFE9D}" type="sibTrans" cxnId="{839573B8-A0F9-4D0F-ADBD-0B4720D66045}">
      <dgm:prSet/>
      <dgm:spPr/>
      <dgm:t>
        <a:bodyPr/>
        <a:lstStyle/>
        <a:p>
          <a:endParaRPr lang="en-US"/>
        </a:p>
      </dgm:t>
    </dgm:pt>
    <dgm:pt modelId="{EDB58A3B-7A37-426E-BF7F-EB702A74EF9B}">
      <dgm:prSet/>
      <dgm:spPr/>
      <dgm:t>
        <a:bodyPr/>
        <a:lstStyle/>
        <a:p>
          <a:r>
            <a:rPr lang="en-US" b="1"/>
            <a:t>Myth number 3: </a:t>
          </a:r>
          <a:r>
            <a:rPr lang="en-US"/>
            <a:t>I need to be first author on everything I publish</a:t>
          </a:r>
        </a:p>
      </dgm:t>
    </dgm:pt>
    <dgm:pt modelId="{596BC2DA-4091-47EE-9D45-C589598C7E84}" type="parTrans" cxnId="{6550CA46-C9E5-4357-AAED-DC0EE13C4F42}">
      <dgm:prSet/>
      <dgm:spPr/>
      <dgm:t>
        <a:bodyPr/>
        <a:lstStyle/>
        <a:p>
          <a:endParaRPr lang="en-US"/>
        </a:p>
      </dgm:t>
    </dgm:pt>
    <dgm:pt modelId="{7236A30D-94C4-40A0-ABB8-DB31DE0281E4}" type="sibTrans" cxnId="{6550CA46-C9E5-4357-AAED-DC0EE13C4F42}">
      <dgm:prSet/>
      <dgm:spPr/>
      <dgm:t>
        <a:bodyPr/>
        <a:lstStyle/>
        <a:p>
          <a:endParaRPr lang="en-US"/>
        </a:p>
      </dgm:t>
    </dgm:pt>
    <dgm:pt modelId="{C869E9F9-1AF9-4D1C-8444-22B5AED76FD2}" type="pres">
      <dgm:prSet presAssocID="{030A7F88-2FA8-4F81-8189-81E8FD09492E}" presName="linear" presStyleCnt="0">
        <dgm:presLayoutVars>
          <dgm:animLvl val="lvl"/>
          <dgm:resizeHandles val="exact"/>
        </dgm:presLayoutVars>
      </dgm:prSet>
      <dgm:spPr/>
    </dgm:pt>
    <dgm:pt modelId="{BEECCACF-5DB0-46D2-9E59-A8A468980849}" type="pres">
      <dgm:prSet presAssocID="{D8B70472-B2C0-45CF-92C8-368F6DB3D3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748C2A-8C79-4A21-B2D5-2057A48D4B83}" type="pres">
      <dgm:prSet presAssocID="{B9EF51AA-BCD6-4866-A9BF-3C24E69B5DD2}" presName="spacer" presStyleCnt="0"/>
      <dgm:spPr/>
    </dgm:pt>
    <dgm:pt modelId="{D61DEA1E-277C-4482-A3E2-F5655F3093FA}" type="pres">
      <dgm:prSet presAssocID="{DDB53CB2-1CF2-4919-AB52-71C97C3A8D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20F350-179A-45D8-A894-EA5BAFC82680}" type="pres">
      <dgm:prSet presAssocID="{18CA428D-AF26-44D3-A5C5-D2BE2ACEFE9D}" presName="spacer" presStyleCnt="0"/>
      <dgm:spPr/>
    </dgm:pt>
    <dgm:pt modelId="{BA752D5A-8B45-4AF7-8626-FE46470DAB0A}" type="pres">
      <dgm:prSet presAssocID="{EDB58A3B-7A37-426E-BF7F-EB702A74EF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BD3813-FA9B-40B4-8A84-4BEF7D470B29}" type="presOf" srcId="{DDB53CB2-1CF2-4919-AB52-71C97C3A8D3F}" destId="{D61DEA1E-277C-4482-A3E2-F5655F3093FA}" srcOrd="0" destOrd="0" presId="urn:microsoft.com/office/officeart/2005/8/layout/vList2"/>
    <dgm:cxn modelId="{6550CA46-C9E5-4357-AAED-DC0EE13C4F42}" srcId="{030A7F88-2FA8-4F81-8189-81E8FD09492E}" destId="{EDB58A3B-7A37-426E-BF7F-EB702A74EF9B}" srcOrd="2" destOrd="0" parTransId="{596BC2DA-4091-47EE-9D45-C589598C7E84}" sibTransId="{7236A30D-94C4-40A0-ABB8-DB31DE0281E4}"/>
    <dgm:cxn modelId="{02241C72-F573-401E-94B1-14430C3AC4C1}" type="presOf" srcId="{D8B70472-B2C0-45CF-92C8-368F6DB3D356}" destId="{BEECCACF-5DB0-46D2-9E59-A8A468980849}" srcOrd="0" destOrd="0" presId="urn:microsoft.com/office/officeart/2005/8/layout/vList2"/>
    <dgm:cxn modelId="{113A9A89-08FD-428F-BC8C-A1CA35A20846}" type="presOf" srcId="{030A7F88-2FA8-4F81-8189-81E8FD09492E}" destId="{C869E9F9-1AF9-4D1C-8444-22B5AED76FD2}" srcOrd="0" destOrd="0" presId="urn:microsoft.com/office/officeart/2005/8/layout/vList2"/>
    <dgm:cxn modelId="{839573B8-A0F9-4D0F-ADBD-0B4720D66045}" srcId="{030A7F88-2FA8-4F81-8189-81E8FD09492E}" destId="{DDB53CB2-1CF2-4919-AB52-71C97C3A8D3F}" srcOrd="1" destOrd="0" parTransId="{17A39681-EE66-4FEF-BE6C-E32126E5957C}" sibTransId="{18CA428D-AF26-44D3-A5C5-D2BE2ACEFE9D}"/>
    <dgm:cxn modelId="{4374DCBC-7157-4C60-9C72-C6BAA65FB31A}" srcId="{030A7F88-2FA8-4F81-8189-81E8FD09492E}" destId="{D8B70472-B2C0-45CF-92C8-368F6DB3D356}" srcOrd="0" destOrd="0" parTransId="{220E8994-2BDB-48F7-827C-86E9B73846BB}" sibTransId="{B9EF51AA-BCD6-4866-A9BF-3C24E69B5DD2}"/>
    <dgm:cxn modelId="{38BB5AEB-3F59-4B18-AE25-C3ECDD0DE03A}" type="presOf" srcId="{EDB58A3B-7A37-426E-BF7F-EB702A74EF9B}" destId="{BA752D5A-8B45-4AF7-8626-FE46470DAB0A}" srcOrd="0" destOrd="0" presId="urn:microsoft.com/office/officeart/2005/8/layout/vList2"/>
    <dgm:cxn modelId="{D7ED65A0-189A-407A-A32E-6D72EE1C5196}" type="presParOf" srcId="{C869E9F9-1AF9-4D1C-8444-22B5AED76FD2}" destId="{BEECCACF-5DB0-46D2-9E59-A8A468980849}" srcOrd="0" destOrd="0" presId="urn:microsoft.com/office/officeart/2005/8/layout/vList2"/>
    <dgm:cxn modelId="{216C4B1B-DB8F-4F0C-A52A-4440E88869F7}" type="presParOf" srcId="{C869E9F9-1AF9-4D1C-8444-22B5AED76FD2}" destId="{E6748C2A-8C79-4A21-B2D5-2057A48D4B83}" srcOrd="1" destOrd="0" presId="urn:microsoft.com/office/officeart/2005/8/layout/vList2"/>
    <dgm:cxn modelId="{C3C87981-1FCF-4ACA-A61A-9EEBD0A754E5}" type="presParOf" srcId="{C869E9F9-1AF9-4D1C-8444-22B5AED76FD2}" destId="{D61DEA1E-277C-4482-A3E2-F5655F3093FA}" srcOrd="2" destOrd="0" presId="urn:microsoft.com/office/officeart/2005/8/layout/vList2"/>
    <dgm:cxn modelId="{EC9B7C4D-9D47-4575-937D-AC7CCCDDE7AE}" type="presParOf" srcId="{C869E9F9-1AF9-4D1C-8444-22B5AED76FD2}" destId="{5920F350-179A-45D8-A894-EA5BAFC82680}" srcOrd="3" destOrd="0" presId="urn:microsoft.com/office/officeart/2005/8/layout/vList2"/>
    <dgm:cxn modelId="{3A6A13F3-D9D9-43C4-BA2B-FA7452D1B1B4}" type="presParOf" srcId="{C869E9F9-1AF9-4D1C-8444-22B5AED76FD2}" destId="{BA752D5A-8B45-4AF7-8626-FE46470DA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DCBD53-29C2-4804-A29F-1ED4A9DCEC6E}" type="doc">
      <dgm:prSet loTypeId="urn:microsoft.com/office/officeart/2005/8/layout/pyramid2" loCatId="pyramid" qsTypeId="urn:microsoft.com/office/officeart/2005/8/quickstyle/simple1" qsCatId="simple" csTypeId="urn:microsoft.com/office/officeart/2005/8/colors/accent2_4" csCatId="accent2" phldr="1"/>
      <dgm:spPr/>
    </dgm:pt>
    <dgm:pt modelId="{A889676A-83E5-418C-AC2B-D5C8B98D01B5}">
      <dgm:prSet phldrT="[Text]"/>
      <dgm:spPr/>
      <dgm:t>
        <a:bodyPr/>
        <a:lstStyle/>
        <a:p>
          <a:r>
            <a:rPr lang="en-US" dirty="0"/>
            <a:t>Professor</a:t>
          </a:r>
        </a:p>
      </dgm:t>
    </dgm:pt>
    <dgm:pt modelId="{AAF9A2A5-9DE6-4841-A958-3734287CFEE0}" type="parTrans" cxnId="{F4E96A8B-FE18-46E0-8206-2A4B3616854E}">
      <dgm:prSet/>
      <dgm:spPr/>
      <dgm:t>
        <a:bodyPr/>
        <a:lstStyle/>
        <a:p>
          <a:endParaRPr lang="en-US"/>
        </a:p>
      </dgm:t>
    </dgm:pt>
    <dgm:pt modelId="{A0AA8C06-4890-47FE-991C-CEDC59DE6096}" type="sibTrans" cxnId="{F4E96A8B-FE18-46E0-8206-2A4B3616854E}">
      <dgm:prSet/>
      <dgm:spPr/>
      <dgm:t>
        <a:bodyPr/>
        <a:lstStyle/>
        <a:p>
          <a:endParaRPr lang="en-US"/>
        </a:p>
      </dgm:t>
    </dgm:pt>
    <dgm:pt modelId="{802FC16D-FFD7-4B36-B79A-EA1D256E5E12}">
      <dgm:prSet phldrT="[Text]"/>
      <dgm:spPr/>
      <dgm:t>
        <a:bodyPr/>
        <a:lstStyle/>
        <a:p>
          <a:r>
            <a:rPr lang="en-US" dirty="0"/>
            <a:t>Associate Professor</a:t>
          </a:r>
        </a:p>
      </dgm:t>
    </dgm:pt>
    <dgm:pt modelId="{4C25E54C-01E3-46BE-974D-BCA6884983B3}" type="parTrans" cxnId="{92F35904-69DD-441C-BCE2-30B024C45130}">
      <dgm:prSet/>
      <dgm:spPr/>
      <dgm:t>
        <a:bodyPr/>
        <a:lstStyle/>
        <a:p>
          <a:endParaRPr lang="en-US"/>
        </a:p>
      </dgm:t>
    </dgm:pt>
    <dgm:pt modelId="{DB3646DE-D2B6-4B6B-943C-C402B2933D56}" type="sibTrans" cxnId="{92F35904-69DD-441C-BCE2-30B024C45130}">
      <dgm:prSet/>
      <dgm:spPr/>
      <dgm:t>
        <a:bodyPr/>
        <a:lstStyle/>
        <a:p>
          <a:endParaRPr lang="en-US"/>
        </a:p>
      </dgm:t>
    </dgm:pt>
    <dgm:pt modelId="{44F8E45B-76E8-4EB6-8DC1-E7ACEB3C04D4}">
      <dgm:prSet phldrT="[Text]"/>
      <dgm:spPr/>
      <dgm:t>
        <a:bodyPr/>
        <a:lstStyle/>
        <a:p>
          <a:r>
            <a:rPr lang="en-US" dirty="0"/>
            <a:t>Instructor</a:t>
          </a:r>
        </a:p>
      </dgm:t>
    </dgm:pt>
    <dgm:pt modelId="{D8CDE8DB-16B6-4688-AEA6-F4C8D4F0AFAB}" type="parTrans" cxnId="{0B258E4C-3AB1-4228-A9D0-2A1F3ABB0067}">
      <dgm:prSet/>
      <dgm:spPr/>
      <dgm:t>
        <a:bodyPr/>
        <a:lstStyle/>
        <a:p>
          <a:endParaRPr lang="en-US"/>
        </a:p>
      </dgm:t>
    </dgm:pt>
    <dgm:pt modelId="{07E90DB2-B7EB-43A9-9EFB-345676157AEF}" type="sibTrans" cxnId="{0B258E4C-3AB1-4228-A9D0-2A1F3ABB0067}">
      <dgm:prSet/>
      <dgm:spPr/>
      <dgm:t>
        <a:bodyPr/>
        <a:lstStyle/>
        <a:p>
          <a:endParaRPr lang="en-US"/>
        </a:p>
      </dgm:t>
    </dgm:pt>
    <dgm:pt modelId="{F4F88FB4-9122-430A-88E9-BE70DF8C5160}">
      <dgm:prSet/>
      <dgm:spPr/>
      <dgm:t>
        <a:bodyPr/>
        <a:lstStyle/>
        <a:p>
          <a:r>
            <a:rPr lang="en-US" dirty="0"/>
            <a:t>Assistant Professor</a:t>
          </a:r>
        </a:p>
      </dgm:t>
    </dgm:pt>
    <dgm:pt modelId="{EA5C7159-3870-47E0-9906-0D4E7CCAE89A}" type="parTrans" cxnId="{02A0710B-D09E-4FC5-9701-9978484ED7BD}">
      <dgm:prSet/>
      <dgm:spPr/>
      <dgm:t>
        <a:bodyPr/>
        <a:lstStyle/>
        <a:p>
          <a:endParaRPr lang="en-US"/>
        </a:p>
      </dgm:t>
    </dgm:pt>
    <dgm:pt modelId="{0E99692E-9E34-4E20-8A7B-2E46825C124A}" type="sibTrans" cxnId="{02A0710B-D09E-4FC5-9701-9978484ED7BD}">
      <dgm:prSet/>
      <dgm:spPr/>
      <dgm:t>
        <a:bodyPr/>
        <a:lstStyle/>
        <a:p>
          <a:endParaRPr lang="en-US"/>
        </a:p>
      </dgm:t>
    </dgm:pt>
    <dgm:pt modelId="{9CA9554C-875B-4F7F-9124-59D2BF351F8B}" type="pres">
      <dgm:prSet presAssocID="{8BDCBD53-29C2-4804-A29F-1ED4A9DCEC6E}" presName="compositeShape" presStyleCnt="0">
        <dgm:presLayoutVars>
          <dgm:dir/>
          <dgm:resizeHandles/>
        </dgm:presLayoutVars>
      </dgm:prSet>
      <dgm:spPr/>
    </dgm:pt>
    <dgm:pt modelId="{5953E759-79E1-407F-9352-28A9A45A3470}" type="pres">
      <dgm:prSet presAssocID="{8BDCBD53-29C2-4804-A29F-1ED4A9DCEC6E}" presName="pyramid" presStyleLbl="node1" presStyleIdx="0" presStyleCnt="1"/>
      <dgm:spPr/>
    </dgm:pt>
    <dgm:pt modelId="{D605DEE7-1CE8-45ED-9D85-C5C8067A79FB}" type="pres">
      <dgm:prSet presAssocID="{8BDCBD53-29C2-4804-A29F-1ED4A9DCEC6E}" presName="theList" presStyleCnt="0"/>
      <dgm:spPr/>
    </dgm:pt>
    <dgm:pt modelId="{48EE68CE-CFD9-4BE7-A452-00E06361D291}" type="pres">
      <dgm:prSet presAssocID="{A889676A-83E5-418C-AC2B-D5C8B98D01B5}" presName="aNode" presStyleLbl="fgAcc1" presStyleIdx="0" presStyleCnt="4">
        <dgm:presLayoutVars>
          <dgm:bulletEnabled val="1"/>
        </dgm:presLayoutVars>
      </dgm:prSet>
      <dgm:spPr/>
    </dgm:pt>
    <dgm:pt modelId="{C336CE0B-5B34-4440-9A9B-35875AFFF813}" type="pres">
      <dgm:prSet presAssocID="{A889676A-83E5-418C-AC2B-D5C8B98D01B5}" presName="aSpace" presStyleCnt="0"/>
      <dgm:spPr/>
    </dgm:pt>
    <dgm:pt modelId="{56861769-8D10-4298-BAAA-000EC9CBE5BE}" type="pres">
      <dgm:prSet presAssocID="{802FC16D-FFD7-4B36-B79A-EA1D256E5E12}" presName="aNode" presStyleLbl="fgAcc1" presStyleIdx="1" presStyleCnt="4">
        <dgm:presLayoutVars>
          <dgm:bulletEnabled val="1"/>
        </dgm:presLayoutVars>
      </dgm:prSet>
      <dgm:spPr/>
    </dgm:pt>
    <dgm:pt modelId="{7631D389-64AD-4270-BD20-17C0DDDC6631}" type="pres">
      <dgm:prSet presAssocID="{802FC16D-FFD7-4B36-B79A-EA1D256E5E12}" presName="aSpace" presStyleCnt="0"/>
      <dgm:spPr/>
    </dgm:pt>
    <dgm:pt modelId="{E52DEEB2-30BA-4C4E-AE54-67E58B38C4D5}" type="pres">
      <dgm:prSet presAssocID="{F4F88FB4-9122-430A-88E9-BE70DF8C5160}" presName="aNode" presStyleLbl="fgAcc1" presStyleIdx="2" presStyleCnt="4">
        <dgm:presLayoutVars>
          <dgm:bulletEnabled val="1"/>
        </dgm:presLayoutVars>
      </dgm:prSet>
      <dgm:spPr/>
    </dgm:pt>
    <dgm:pt modelId="{4EE351B5-E7B1-4E73-8D0A-7B8387C496A8}" type="pres">
      <dgm:prSet presAssocID="{F4F88FB4-9122-430A-88E9-BE70DF8C5160}" presName="aSpace" presStyleCnt="0"/>
      <dgm:spPr/>
    </dgm:pt>
    <dgm:pt modelId="{998581AE-2AB1-46D6-AA62-B472CEC6F372}" type="pres">
      <dgm:prSet presAssocID="{44F8E45B-76E8-4EB6-8DC1-E7ACEB3C04D4}" presName="aNode" presStyleLbl="fgAcc1" presStyleIdx="3" presStyleCnt="4">
        <dgm:presLayoutVars>
          <dgm:bulletEnabled val="1"/>
        </dgm:presLayoutVars>
      </dgm:prSet>
      <dgm:spPr/>
    </dgm:pt>
    <dgm:pt modelId="{C3D18E25-D4C1-41D6-BCBD-D408A628831D}" type="pres">
      <dgm:prSet presAssocID="{44F8E45B-76E8-4EB6-8DC1-E7ACEB3C04D4}" presName="aSpace" presStyleCnt="0"/>
      <dgm:spPr/>
    </dgm:pt>
  </dgm:ptLst>
  <dgm:cxnLst>
    <dgm:cxn modelId="{92F35904-69DD-441C-BCE2-30B024C45130}" srcId="{8BDCBD53-29C2-4804-A29F-1ED4A9DCEC6E}" destId="{802FC16D-FFD7-4B36-B79A-EA1D256E5E12}" srcOrd="1" destOrd="0" parTransId="{4C25E54C-01E3-46BE-974D-BCA6884983B3}" sibTransId="{DB3646DE-D2B6-4B6B-943C-C402B2933D56}"/>
    <dgm:cxn modelId="{02A0710B-D09E-4FC5-9701-9978484ED7BD}" srcId="{8BDCBD53-29C2-4804-A29F-1ED4A9DCEC6E}" destId="{F4F88FB4-9122-430A-88E9-BE70DF8C5160}" srcOrd="2" destOrd="0" parTransId="{EA5C7159-3870-47E0-9906-0D4E7CCAE89A}" sibTransId="{0E99692E-9E34-4E20-8A7B-2E46825C124A}"/>
    <dgm:cxn modelId="{6157B716-5AD1-4F36-9F6A-251DE3B3A61D}" type="presOf" srcId="{A889676A-83E5-418C-AC2B-D5C8B98D01B5}" destId="{48EE68CE-CFD9-4BE7-A452-00E06361D291}" srcOrd="0" destOrd="0" presId="urn:microsoft.com/office/officeart/2005/8/layout/pyramid2"/>
    <dgm:cxn modelId="{23C2E221-CD8B-42C8-8FBD-2CDC475B6847}" type="presOf" srcId="{802FC16D-FFD7-4B36-B79A-EA1D256E5E12}" destId="{56861769-8D10-4298-BAAA-000EC9CBE5BE}" srcOrd="0" destOrd="0" presId="urn:microsoft.com/office/officeart/2005/8/layout/pyramid2"/>
    <dgm:cxn modelId="{CE29B026-008C-4018-AF25-7DEB61A75A53}" type="presOf" srcId="{F4F88FB4-9122-430A-88E9-BE70DF8C5160}" destId="{E52DEEB2-30BA-4C4E-AE54-67E58B38C4D5}" srcOrd="0" destOrd="0" presId="urn:microsoft.com/office/officeart/2005/8/layout/pyramid2"/>
    <dgm:cxn modelId="{0B258E4C-3AB1-4228-A9D0-2A1F3ABB0067}" srcId="{8BDCBD53-29C2-4804-A29F-1ED4A9DCEC6E}" destId="{44F8E45B-76E8-4EB6-8DC1-E7ACEB3C04D4}" srcOrd="3" destOrd="0" parTransId="{D8CDE8DB-16B6-4688-AEA6-F4C8D4F0AFAB}" sibTransId="{07E90DB2-B7EB-43A9-9EFB-345676157AEF}"/>
    <dgm:cxn modelId="{654D218B-2F3F-471F-B13C-4A9876701A90}" type="presOf" srcId="{44F8E45B-76E8-4EB6-8DC1-E7ACEB3C04D4}" destId="{998581AE-2AB1-46D6-AA62-B472CEC6F372}" srcOrd="0" destOrd="0" presId="urn:microsoft.com/office/officeart/2005/8/layout/pyramid2"/>
    <dgm:cxn modelId="{F4E96A8B-FE18-46E0-8206-2A4B3616854E}" srcId="{8BDCBD53-29C2-4804-A29F-1ED4A9DCEC6E}" destId="{A889676A-83E5-418C-AC2B-D5C8B98D01B5}" srcOrd="0" destOrd="0" parTransId="{AAF9A2A5-9DE6-4841-A958-3734287CFEE0}" sibTransId="{A0AA8C06-4890-47FE-991C-CEDC59DE6096}"/>
    <dgm:cxn modelId="{E8DC7AC9-3A4C-474C-B686-03518907BB16}" type="presOf" srcId="{8BDCBD53-29C2-4804-A29F-1ED4A9DCEC6E}" destId="{9CA9554C-875B-4F7F-9124-59D2BF351F8B}" srcOrd="0" destOrd="0" presId="urn:microsoft.com/office/officeart/2005/8/layout/pyramid2"/>
    <dgm:cxn modelId="{0A24D6B0-3114-4540-862A-361048DCC66E}" type="presParOf" srcId="{9CA9554C-875B-4F7F-9124-59D2BF351F8B}" destId="{5953E759-79E1-407F-9352-28A9A45A3470}" srcOrd="0" destOrd="0" presId="urn:microsoft.com/office/officeart/2005/8/layout/pyramid2"/>
    <dgm:cxn modelId="{0369AD64-3721-43B4-8F94-63FD6373A618}" type="presParOf" srcId="{9CA9554C-875B-4F7F-9124-59D2BF351F8B}" destId="{D605DEE7-1CE8-45ED-9D85-C5C8067A79FB}" srcOrd="1" destOrd="0" presId="urn:microsoft.com/office/officeart/2005/8/layout/pyramid2"/>
    <dgm:cxn modelId="{3672BB05-2FF9-49C3-BB27-7D83074404D7}" type="presParOf" srcId="{D605DEE7-1CE8-45ED-9D85-C5C8067A79FB}" destId="{48EE68CE-CFD9-4BE7-A452-00E06361D291}" srcOrd="0" destOrd="0" presId="urn:microsoft.com/office/officeart/2005/8/layout/pyramid2"/>
    <dgm:cxn modelId="{34AE646B-0617-4C80-B4EF-2DF3B7B21C79}" type="presParOf" srcId="{D605DEE7-1CE8-45ED-9D85-C5C8067A79FB}" destId="{C336CE0B-5B34-4440-9A9B-35875AFFF813}" srcOrd="1" destOrd="0" presId="urn:microsoft.com/office/officeart/2005/8/layout/pyramid2"/>
    <dgm:cxn modelId="{DA91EB44-1BA0-4B94-808C-16FBE8D2CCD4}" type="presParOf" srcId="{D605DEE7-1CE8-45ED-9D85-C5C8067A79FB}" destId="{56861769-8D10-4298-BAAA-000EC9CBE5BE}" srcOrd="2" destOrd="0" presId="urn:microsoft.com/office/officeart/2005/8/layout/pyramid2"/>
    <dgm:cxn modelId="{AA72F1FC-9023-4214-A3FC-697EDC4AAA98}" type="presParOf" srcId="{D605DEE7-1CE8-45ED-9D85-C5C8067A79FB}" destId="{7631D389-64AD-4270-BD20-17C0DDDC6631}" srcOrd="3" destOrd="0" presId="urn:microsoft.com/office/officeart/2005/8/layout/pyramid2"/>
    <dgm:cxn modelId="{4F3C5602-D856-4707-A2B8-F89614BD298E}" type="presParOf" srcId="{D605DEE7-1CE8-45ED-9D85-C5C8067A79FB}" destId="{E52DEEB2-30BA-4C4E-AE54-67E58B38C4D5}" srcOrd="4" destOrd="0" presId="urn:microsoft.com/office/officeart/2005/8/layout/pyramid2"/>
    <dgm:cxn modelId="{B8906208-17F7-4AA3-8C91-4B1C7FF1F616}" type="presParOf" srcId="{D605DEE7-1CE8-45ED-9D85-C5C8067A79FB}" destId="{4EE351B5-E7B1-4E73-8D0A-7B8387C496A8}" srcOrd="5" destOrd="0" presId="urn:microsoft.com/office/officeart/2005/8/layout/pyramid2"/>
    <dgm:cxn modelId="{50B7C4CD-45E1-41E1-ADE4-FDC91ECBC88F}" type="presParOf" srcId="{D605DEE7-1CE8-45ED-9D85-C5C8067A79FB}" destId="{998581AE-2AB1-46D6-AA62-B472CEC6F372}" srcOrd="6" destOrd="0" presId="urn:microsoft.com/office/officeart/2005/8/layout/pyramid2"/>
    <dgm:cxn modelId="{B4C9F241-5804-4EC5-8916-43535323DB6F}" type="presParOf" srcId="{D605DEE7-1CE8-45ED-9D85-C5C8067A79FB}" destId="{C3D18E25-D4C1-41D6-BCBD-D408A628831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D0D049-5471-40F3-A8E0-72515A1906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CFF4EA-167C-42EB-BB98-07997B44884B}">
      <dgm:prSet/>
      <dgm:spPr/>
      <dgm:t>
        <a:bodyPr/>
        <a:lstStyle/>
        <a:p>
          <a:r>
            <a:rPr lang="en-US" b="1" i="1"/>
            <a:t>You probably do more than you think you do!</a:t>
          </a:r>
          <a:endParaRPr lang="en-US"/>
        </a:p>
      </dgm:t>
    </dgm:pt>
    <dgm:pt modelId="{EA433E3B-0897-44DE-BA9C-93640EA98C26}" type="parTrans" cxnId="{2806AE73-0113-4ED6-AA1F-240C3B0EC2D2}">
      <dgm:prSet/>
      <dgm:spPr/>
      <dgm:t>
        <a:bodyPr/>
        <a:lstStyle/>
        <a:p>
          <a:endParaRPr lang="en-US"/>
        </a:p>
      </dgm:t>
    </dgm:pt>
    <dgm:pt modelId="{DA28B5B9-1605-401C-9607-476554C35317}" type="sibTrans" cxnId="{2806AE73-0113-4ED6-AA1F-240C3B0EC2D2}">
      <dgm:prSet/>
      <dgm:spPr/>
      <dgm:t>
        <a:bodyPr/>
        <a:lstStyle/>
        <a:p>
          <a:endParaRPr lang="en-US"/>
        </a:p>
      </dgm:t>
    </dgm:pt>
    <dgm:pt modelId="{EA31FBAC-527B-42ED-9A13-2A9051AF0308}">
      <dgm:prSet/>
      <dgm:spPr/>
      <dgm:t>
        <a:bodyPr/>
        <a:lstStyle/>
        <a:p>
          <a:r>
            <a:rPr lang="en-US"/>
            <a:t>Lectures, conferences, committees, boards, projects, mentorship, … </a:t>
          </a:r>
        </a:p>
      </dgm:t>
    </dgm:pt>
    <dgm:pt modelId="{7A23859F-DE2A-4C84-9F5F-1F8206396545}" type="parTrans" cxnId="{39BE0C9A-2985-40E1-8CA3-1253FBDB2722}">
      <dgm:prSet/>
      <dgm:spPr/>
      <dgm:t>
        <a:bodyPr/>
        <a:lstStyle/>
        <a:p>
          <a:endParaRPr lang="en-US"/>
        </a:p>
      </dgm:t>
    </dgm:pt>
    <dgm:pt modelId="{7B1BB030-EEC0-44D0-A1D9-76D7DF8294CF}" type="sibTrans" cxnId="{39BE0C9A-2985-40E1-8CA3-1253FBDB2722}">
      <dgm:prSet/>
      <dgm:spPr/>
      <dgm:t>
        <a:bodyPr/>
        <a:lstStyle/>
        <a:p>
          <a:endParaRPr lang="en-US"/>
        </a:p>
      </dgm:t>
    </dgm:pt>
    <dgm:pt modelId="{C8327AF0-376F-4CAC-8F9B-C914572CA5CF}">
      <dgm:prSet/>
      <dgm:spPr/>
      <dgm:t>
        <a:bodyPr/>
        <a:lstStyle/>
        <a:p>
          <a:r>
            <a:rPr lang="en-US"/>
            <a:t>Networking</a:t>
          </a:r>
        </a:p>
      </dgm:t>
    </dgm:pt>
    <dgm:pt modelId="{A9675296-E4A3-4705-BA02-B475722E74EB}" type="parTrans" cxnId="{246E65EA-7E00-419D-BABC-CFADFD8C17FB}">
      <dgm:prSet/>
      <dgm:spPr/>
      <dgm:t>
        <a:bodyPr/>
        <a:lstStyle/>
        <a:p>
          <a:endParaRPr lang="en-US"/>
        </a:p>
      </dgm:t>
    </dgm:pt>
    <dgm:pt modelId="{822ED7F3-20AF-4B97-B761-231654B49FD3}" type="sibTrans" cxnId="{246E65EA-7E00-419D-BABC-CFADFD8C17FB}">
      <dgm:prSet/>
      <dgm:spPr/>
      <dgm:t>
        <a:bodyPr/>
        <a:lstStyle/>
        <a:p>
          <a:endParaRPr lang="en-US"/>
        </a:p>
      </dgm:t>
    </dgm:pt>
    <dgm:pt modelId="{875890C2-5B02-4D0F-AF1D-9B5150B52BA4}">
      <dgm:prSet/>
      <dgm:spPr/>
      <dgm:t>
        <a:bodyPr/>
        <a:lstStyle/>
        <a:p>
          <a:r>
            <a:rPr lang="en-US"/>
            <a:t>Internal and external reviewers</a:t>
          </a:r>
        </a:p>
      </dgm:t>
    </dgm:pt>
    <dgm:pt modelId="{8AC92742-0690-4BAC-965C-88FD4146CEB9}" type="parTrans" cxnId="{E37924D2-A6CE-4AEE-9C81-CC6110513129}">
      <dgm:prSet/>
      <dgm:spPr/>
      <dgm:t>
        <a:bodyPr/>
        <a:lstStyle/>
        <a:p>
          <a:endParaRPr lang="en-US"/>
        </a:p>
      </dgm:t>
    </dgm:pt>
    <dgm:pt modelId="{470B08AE-E350-40C7-8F85-5AD02D1AEF17}" type="sibTrans" cxnId="{E37924D2-A6CE-4AEE-9C81-CC6110513129}">
      <dgm:prSet/>
      <dgm:spPr/>
      <dgm:t>
        <a:bodyPr/>
        <a:lstStyle/>
        <a:p>
          <a:endParaRPr lang="en-US"/>
        </a:p>
      </dgm:t>
    </dgm:pt>
    <dgm:pt modelId="{F6A727A1-2EEF-4E02-BCF1-9C5B3D522F06}">
      <dgm:prSet/>
      <dgm:spPr/>
      <dgm:t>
        <a:bodyPr/>
        <a:lstStyle/>
        <a:p>
          <a:r>
            <a:rPr lang="en-US"/>
            <a:t>Protecting your time</a:t>
          </a:r>
        </a:p>
      </dgm:t>
    </dgm:pt>
    <dgm:pt modelId="{BD082B3C-7283-42F8-B251-641E0801B052}" type="parTrans" cxnId="{F4D5B89A-0015-43EC-99CA-36F1BC15AF2E}">
      <dgm:prSet/>
      <dgm:spPr/>
      <dgm:t>
        <a:bodyPr/>
        <a:lstStyle/>
        <a:p>
          <a:endParaRPr lang="en-US"/>
        </a:p>
      </dgm:t>
    </dgm:pt>
    <dgm:pt modelId="{1620D57B-352B-4D7A-B1A3-85446CF73669}" type="sibTrans" cxnId="{F4D5B89A-0015-43EC-99CA-36F1BC15AF2E}">
      <dgm:prSet/>
      <dgm:spPr/>
      <dgm:t>
        <a:bodyPr/>
        <a:lstStyle/>
        <a:p>
          <a:endParaRPr lang="en-US"/>
        </a:p>
      </dgm:t>
    </dgm:pt>
    <dgm:pt modelId="{57E6C77B-E6C1-4145-A4D4-70F5229ECDBA}" type="pres">
      <dgm:prSet presAssocID="{DED0D049-5471-40F3-A8E0-72515A1906CA}" presName="linear" presStyleCnt="0">
        <dgm:presLayoutVars>
          <dgm:animLvl val="lvl"/>
          <dgm:resizeHandles val="exact"/>
        </dgm:presLayoutVars>
      </dgm:prSet>
      <dgm:spPr/>
    </dgm:pt>
    <dgm:pt modelId="{93E42FB9-CC7C-439D-96D2-5F7F20B30186}" type="pres">
      <dgm:prSet presAssocID="{0ACFF4EA-167C-42EB-BB98-07997B4488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731AA2-BD2F-4BF1-9285-81BFAAF5EA98}" type="pres">
      <dgm:prSet presAssocID="{0ACFF4EA-167C-42EB-BB98-07997B44884B}" presName="childText" presStyleLbl="revTx" presStyleIdx="0" presStyleCnt="2">
        <dgm:presLayoutVars>
          <dgm:bulletEnabled val="1"/>
        </dgm:presLayoutVars>
      </dgm:prSet>
      <dgm:spPr/>
    </dgm:pt>
    <dgm:pt modelId="{4CA8ED8A-7BF9-4D93-A3A5-E4A9CE1E6B10}" type="pres">
      <dgm:prSet presAssocID="{C8327AF0-376F-4CAC-8F9B-C914572CA5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25FF2A-BB6F-40B2-B104-7485D14FD939}" type="pres">
      <dgm:prSet presAssocID="{C8327AF0-376F-4CAC-8F9B-C914572CA5CF}" presName="childText" presStyleLbl="revTx" presStyleIdx="1" presStyleCnt="2">
        <dgm:presLayoutVars>
          <dgm:bulletEnabled val="1"/>
        </dgm:presLayoutVars>
      </dgm:prSet>
      <dgm:spPr/>
    </dgm:pt>
    <dgm:pt modelId="{1BAD18FF-E3E9-4708-BEF7-3B4315FDF6C0}" type="pres">
      <dgm:prSet presAssocID="{F6A727A1-2EEF-4E02-BCF1-9C5B3D522F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927322-1C21-4420-ACD9-8B95881F4545}" type="presOf" srcId="{875890C2-5B02-4D0F-AF1D-9B5150B52BA4}" destId="{3525FF2A-BB6F-40B2-B104-7485D14FD939}" srcOrd="0" destOrd="0" presId="urn:microsoft.com/office/officeart/2005/8/layout/vList2"/>
    <dgm:cxn modelId="{2D06E539-7A87-4EA8-9839-8E7BCD9FF264}" type="presOf" srcId="{F6A727A1-2EEF-4E02-BCF1-9C5B3D522F06}" destId="{1BAD18FF-E3E9-4708-BEF7-3B4315FDF6C0}" srcOrd="0" destOrd="0" presId="urn:microsoft.com/office/officeart/2005/8/layout/vList2"/>
    <dgm:cxn modelId="{2806AE73-0113-4ED6-AA1F-240C3B0EC2D2}" srcId="{DED0D049-5471-40F3-A8E0-72515A1906CA}" destId="{0ACFF4EA-167C-42EB-BB98-07997B44884B}" srcOrd="0" destOrd="0" parTransId="{EA433E3B-0897-44DE-BA9C-93640EA98C26}" sibTransId="{DA28B5B9-1605-401C-9607-476554C35317}"/>
    <dgm:cxn modelId="{C565F255-4A12-45CE-9026-5D3D4F90E78E}" type="presOf" srcId="{0ACFF4EA-167C-42EB-BB98-07997B44884B}" destId="{93E42FB9-CC7C-439D-96D2-5F7F20B30186}" srcOrd="0" destOrd="0" presId="urn:microsoft.com/office/officeart/2005/8/layout/vList2"/>
    <dgm:cxn modelId="{39BE0C9A-2985-40E1-8CA3-1253FBDB2722}" srcId="{0ACFF4EA-167C-42EB-BB98-07997B44884B}" destId="{EA31FBAC-527B-42ED-9A13-2A9051AF0308}" srcOrd="0" destOrd="0" parTransId="{7A23859F-DE2A-4C84-9F5F-1F8206396545}" sibTransId="{7B1BB030-EEC0-44D0-A1D9-76D7DF8294CF}"/>
    <dgm:cxn modelId="{F4D5B89A-0015-43EC-99CA-36F1BC15AF2E}" srcId="{DED0D049-5471-40F3-A8E0-72515A1906CA}" destId="{F6A727A1-2EEF-4E02-BCF1-9C5B3D522F06}" srcOrd="2" destOrd="0" parTransId="{BD082B3C-7283-42F8-B251-641E0801B052}" sibTransId="{1620D57B-352B-4D7A-B1A3-85446CF73669}"/>
    <dgm:cxn modelId="{8E17B5C9-AAE8-46F1-9828-BCE7D8E5FF8B}" type="presOf" srcId="{EA31FBAC-527B-42ED-9A13-2A9051AF0308}" destId="{C8731AA2-BD2F-4BF1-9285-81BFAAF5EA98}" srcOrd="0" destOrd="0" presId="urn:microsoft.com/office/officeart/2005/8/layout/vList2"/>
    <dgm:cxn modelId="{E37924D2-A6CE-4AEE-9C81-CC6110513129}" srcId="{C8327AF0-376F-4CAC-8F9B-C914572CA5CF}" destId="{875890C2-5B02-4D0F-AF1D-9B5150B52BA4}" srcOrd="0" destOrd="0" parTransId="{8AC92742-0690-4BAC-965C-88FD4146CEB9}" sibTransId="{470B08AE-E350-40C7-8F85-5AD02D1AEF17}"/>
    <dgm:cxn modelId="{F79C1FD6-C698-4BAB-A15D-4A2613F2B765}" type="presOf" srcId="{C8327AF0-376F-4CAC-8F9B-C914572CA5CF}" destId="{4CA8ED8A-7BF9-4D93-A3A5-E4A9CE1E6B10}" srcOrd="0" destOrd="0" presId="urn:microsoft.com/office/officeart/2005/8/layout/vList2"/>
    <dgm:cxn modelId="{5D2FFADE-6D43-4986-9172-435480614D11}" type="presOf" srcId="{DED0D049-5471-40F3-A8E0-72515A1906CA}" destId="{57E6C77B-E6C1-4145-A4D4-70F5229ECDBA}" srcOrd="0" destOrd="0" presId="urn:microsoft.com/office/officeart/2005/8/layout/vList2"/>
    <dgm:cxn modelId="{246E65EA-7E00-419D-BABC-CFADFD8C17FB}" srcId="{DED0D049-5471-40F3-A8E0-72515A1906CA}" destId="{C8327AF0-376F-4CAC-8F9B-C914572CA5CF}" srcOrd="1" destOrd="0" parTransId="{A9675296-E4A3-4705-BA02-B475722E74EB}" sibTransId="{822ED7F3-20AF-4B97-B761-231654B49FD3}"/>
    <dgm:cxn modelId="{3FBD0B9E-AC4C-475F-91B3-5A2A05A1BBE6}" type="presParOf" srcId="{57E6C77B-E6C1-4145-A4D4-70F5229ECDBA}" destId="{93E42FB9-CC7C-439D-96D2-5F7F20B30186}" srcOrd="0" destOrd="0" presId="urn:microsoft.com/office/officeart/2005/8/layout/vList2"/>
    <dgm:cxn modelId="{10C34951-0948-421D-92D2-884FF6CC23FD}" type="presParOf" srcId="{57E6C77B-E6C1-4145-A4D4-70F5229ECDBA}" destId="{C8731AA2-BD2F-4BF1-9285-81BFAAF5EA98}" srcOrd="1" destOrd="0" presId="urn:microsoft.com/office/officeart/2005/8/layout/vList2"/>
    <dgm:cxn modelId="{E72927BE-1750-4946-9204-8CAAA731B67B}" type="presParOf" srcId="{57E6C77B-E6C1-4145-A4D4-70F5229ECDBA}" destId="{4CA8ED8A-7BF9-4D93-A3A5-E4A9CE1E6B10}" srcOrd="2" destOrd="0" presId="urn:microsoft.com/office/officeart/2005/8/layout/vList2"/>
    <dgm:cxn modelId="{91214068-7222-4547-80AD-F3096C7F6493}" type="presParOf" srcId="{57E6C77B-E6C1-4145-A4D4-70F5229ECDBA}" destId="{3525FF2A-BB6F-40B2-B104-7485D14FD939}" srcOrd="3" destOrd="0" presId="urn:microsoft.com/office/officeart/2005/8/layout/vList2"/>
    <dgm:cxn modelId="{15D408A1-BEDD-45D4-BF5B-C311EC0DDA4D}" type="presParOf" srcId="{57E6C77B-E6C1-4145-A4D4-70F5229ECDBA}" destId="{1BAD18FF-E3E9-4708-BEF7-3B4315FDF6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DD4B5F-01DE-4935-8B9D-70D4681C8F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2E346E-3937-4B4E-AB86-160F957E0D3A}">
      <dgm:prSet/>
      <dgm:spPr/>
      <dgm:t>
        <a:bodyPr/>
        <a:lstStyle/>
        <a:p>
          <a:r>
            <a:rPr lang="en-US"/>
            <a:t>Faculty Information System (FIS)</a:t>
          </a:r>
        </a:p>
      </dgm:t>
    </dgm:pt>
    <dgm:pt modelId="{6844CE2E-08EC-438E-AAD2-74FCA1FDD2F9}" type="parTrans" cxnId="{594C4E24-ED40-4D3C-B6BD-CF0D615981FE}">
      <dgm:prSet/>
      <dgm:spPr/>
      <dgm:t>
        <a:bodyPr/>
        <a:lstStyle/>
        <a:p>
          <a:endParaRPr lang="en-US"/>
        </a:p>
      </dgm:t>
    </dgm:pt>
    <dgm:pt modelId="{7450F140-1716-444A-AC57-3B5C623AC93B}" type="sibTrans" cxnId="{594C4E24-ED40-4D3C-B6BD-CF0D615981FE}">
      <dgm:prSet/>
      <dgm:spPr/>
      <dgm:t>
        <a:bodyPr/>
        <a:lstStyle/>
        <a:p>
          <a:endParaRPr lang="en-US"/>
        </a:p>
      </dgm:t>
    </dgm:pt>
    <dgm:pt modelId="{7383ECD5-B328-47DA-A2DC-81CD40D31C04}">
      <dgm:prSet/>
      <dgm:spPr/>
      <dgm:t>
        <a:bodyPr/>
        <a:lstStyle/>
        <a:p>
          <a:r>
            <a:rPr lang="en-US"/>
            <a:t>Confirm data</a:t>
          </a:r>
        </a:p>
      </dgm:t>
    </dgm:pt>
    <dgm:pt modelId="{8ECA560C-2792-4D29-A2D6-54C9984FF1D4}" type="parTrans" cxnId="{700914BA-AE18-4537-A952-887B9B1A57F5}">
      <dgm:prSet/>
      <dgm:spPr/>
      <dgm:t>
        <a:bodyPr/>
        <a:lstStyle/>
        <a:p>
          <a:endParaRPr lang="en-US"/>
        </a:p>
      </dgm:t>
    </dgm:pt>
    <dgm:pt modelId="{369A4A09-67CC-4360-AD96-92D4B879EF7D}" type="sibTrans" cxnId="{700914BA-AE18-4537-A952-887B9B1A57F5}">
      <dgm:prSet/>
      <dgm:spPr/>
      <dgm:t>
        <a:bodyPr/>
        <a:lstStyle/>
        <a:p>
          <a:endParaRPr lang="en-US"/>
        </a:p>
      </dgm:t>
    </dgm:pt>
    <dgm:pt modelId="{D4996277-4152-43AF-99EF-358B586E8263}">
      <dgm:prSet/>
      <dgm:spPr/>
      <dgm:t>
        <a:bodyPr/>
        <a:lstStyle/>
        <a:p>
          <a:r>
            <a:rPr lang="en-US"/>
            <a:t>Update your CV regularly</a:t>
          </a:r>
        </a:p>
      </dgm:t>
    </dgm:pt>
    <dgm:pt modelId="{210C8DF3-9D4F-49E0-8410-93F0ADDCD486}" type="parTrans" cxnId="{A8146200-DA21-4EA7-8F9A-9913057EF487}">
      <dgm:prSet/>
      <dgm:spPr/>
      <dgm:t>
        <a:bodyPr/>
        <a:lstStyle/>
        <a:p>
          <a:endParaRPr lang="en-US"/>
        </a:p>
      </dgm:t>
    </dgm:pt>
    <dgm:pt modelId="{2D124151-559B-495D-BC2F-BFF0164E21F6}" type="sibTrans" cxnId="{A8146200-DA21-4EA7-8F9A-9913057EF487}">
      <dgm:prSet/>
      <dgm:spPr/>
      <dgm:t>
        <a:bodyPr/>
        <a:lstStyle/>
        <a:p>
          <a:endParaRPr lang="en-US"/>
        </a:p>
      </dgm:t>
    </dgm:pt>
    <dgm:pt modelId="{B3F90CC5-8B52-44BF-BFFC-1D9A954670A3}">
      <dgm:prSet/>
      <dgm:spPr/>
      <dgm:t>
        <a:bodyPr/>
        <a:lstStyle/>
        <a:p>
          <a:r>
            <a:rPr lang="en-US"/>
            <a:t>Organize activities at different levels, e.g.</a:t>
          </a:r>
        </a:p>
      </dgm:t>
    </dgm:pt>
    <dgm:pt modelId="{CE5BAE99-7D52-4B3A-AAFA-64DE10955B6F}" type="parTrans" cxnId="{9F817063-9B74-417F-A3A3-DEDB2F207CB3}">
      <dgm:prSet/>
      <dgm:spPr/>
      <dgm:t>
        <a:bodyPr/>
        <a:lstStyle/>
        <a:p>
          <a:endParaRPr lang="en-US"/>
        </a:p>
      </dgm:t>
    </dgm:pt>
    <dgm:pt modelId="{802A0497-1AF4-4BB0-9573-CC249EB4EEC4}" type="sibTrans" cxnId="{9F817063-9B74-417F-A3A3-DEDB2F207CB3}">
      <dgm:prSet/>
      <dgm:spPr/>
      <dgm:t>
        <a:bodyPr/>
        <a:lstStyle/>
        <a:p>
          <a:endParaRPr lang="en-US"/>
        </a:p>
      </dgm:t>
    </dgm:pt>
    <dgm:pt modelId="{DEC6ADCC-0F9B-4CC8-893E-1EC8EA68ACAA}">
      <dgm:prSet/>
      <dgm:spPr/>
      <dgm:t>
        <a:bodyPr/>
        <a:lstStyle/>
        <a:p>
          <a:r>
            <a:rPr lang="en-US"/>
            <a:t>Service</a:t>
          </a:r>
        </a:p>
      </dgm:t>
    </dgm:pt>
    <dgm:pt modelId="{6C416763-080F-4D5D-AA7B-484C7054905B}" type="parTrans" cxnId="{9E60A0BC-1830-4F78-84B8-6E59FC187607}">
      <dgm:prSet/>
      <dgm:spPr/>
      <dgm:t>
        <a:bodyPr/>
        <a:lstStyle/>
        <a:p>
          <a:endParaRPr lang="en-US"/>
        </a:p>
      </dgm:t>
    </dgm:pt>
    <dgm:pt modelId="{FCA0BA39-D024-416A-A289-CB2C7BC0427E}" type="sibTrans" cxnId="{9E60A0BC-1830-4F78-84B8-6E59FC187607}">
      <dgm:prSet/>
      <dgm:spPr/>
      <dgm:t>
        <a:bodyPr/>
        <a:lstStyle/>
        <a:p>
          <a:endParaRPr lang="en-US"/>
        </a:p>
      </dgm:t>
    </dgm:pt>
    <dgm:pt modelId="{6F6C9430-C643-47FC-A2C4-5FC49837A486}">
      <dgm:prSet/>
      <dgm:spPr/>
      <dgm:t>
        <a:bodyPr/>
        <a:lstStyle/>
        <a:p>
          <a:r>
            <a:rPr lang="en-US"/>
            <a:t>To department</a:t>
          </a:r>
        </a:p>
      </dgm:t>
    </dgm:pt>
    <dgm:pt modelId="{7D0756C3-13FF-41A6-8BBA-E2441F3D9E67}" type="parTrans" cxnId="{1BFDF1AB-4196-43BD-B717-403AD2134015}">
      <dgm:prSet/>
      <dgm:spPr/>
      <dgm:t>
        <a:bodyPr/>
        <a:lstStyle/>
        <a:p>
          <a:endParaRPr lang="en-US"/>
        </a:p>
      </dgm:t>
    </dgm:pt>
    <dgm:pt modelId="{041303E0-0D24-4152-B7CD-BB311629AC88}" type="sibTrans" cxnId="{1BFDF1AB-4196-43BD-B717-403AD2134015}">
      <dgm:prSet/>
      <dgm:spPr/>
      <dgm:t>
        <a:bodyPr/>
        <a:lstStyle/>
        <a:p>
          <a:endParaRPr lang="en-US"/>
        </a:p>
      </dgm:t>
    </dgm:pt>
    <dgm:pt modelId="{3A06B0C8-6CB8-4EF4-8C58-955319C06433}">
      <dgm:prSet/>
      <dgm:spPr/>
      <dgm:t>
        <a:bodyPr/>
        <a:lstStyle/>
        <a:p>
          <a:r>
            <a:rPr lang="en-US"/>
            <a:t>To the School</a:t>
          </a:r>
        </a:p>
      </dgm:t>
    </dgm:pt>
    <dgm:pt modelId="{256B92CE-030A-433B-9109-6DE2DBC113CA}" type="parTrans" cxnId="{F4D88529-E8F0-4F39-839C-01E0BE76A8F2}">
      <dgm:prSet/>
      <dgm:spPr/>
      <dgm:t>
        <a:bodyPr/>
        <a:lstStyle/>
        <a:p>
          <a:endParaRPr lang="en-US"/>
        </a:p>
      </dgm:t>
    </dgm:pt>
    <dgm:pt modelId="{2B20340E-B491-4CC1-A63F-8C2693C2BD50}" type="sibTrans" cxnId="{F4D88529-E8F0-4F39-839C-01E0BE76A8F2}">
      <dgm:prSet/>
      <dgm:spPr/>
      <dgm:t>
        <a:bodyPr/>
        <a:lstStyle/>
        <a:p>
          <a:endParaRPr lang="en-US"/>
        </a:p>
      </dgm:t>
    </dgm:pt>
    <dgm:pt modelId="{58B7A868-BD02-4E6D-B1C1-827068455338}">
      <dgm:prSet/>
      <dgm:spPr/>
      <dgm:t>
        <a:bodyPr/>
        <a:lstStyle/>
        <a:p>
          <a:r>
            <a:rPr lang="en-US"/>
            <a:t>To University</a:t>
          </a:r>
        </a:p>
      </dgm:t>
    </dgm:pt>
    <dgm:pt modelId="{61291E5E-236D-4DA5-BAF7-3BF9BF6F796E}" type="parTrans" cxnId="{65CF9A10-33B4-4AB2-AB93-8B6D96AF8E3E}">
      <dgm:prSet/>
      <dgm:spPr/>
      <dgm:t>
        <a:bodyPr/>
        <a:lstStyle/>
        <a:p>
          <a:endParaRPr lang="en-US"/>
        </a:p>
      </dgm:t>
    </dgm:pt>
    <dgm:pt modelId="{6FA0272E-123B-43DB-8E2C-D8C1B47F5225}" type="sibTrans" cxnId="{65CF9A10-33B4-4AB2-AB93-8B6D96AF8E3E}">
      <dgm:prSet/>
      <dgm:spPr/>
      <dgm:t>
        <a:bodyPr/>
        <a:lstStyle/>
        <a:p>
          <a:endParaRPr lang="en-US"/>
        </a:p>
      </dgm:t>
    </dgm:pt>
    <dgm:pt modelId="{64DCF373-AAD2-4986-9A9A-784ADE991E7C}">
      <dgm:prSet/>
      <dgm:spPr/>
      <dgm:t>
        <a:bodyPr/>
        <a:lstStyle/>
        <a:p>
          <a:r>
            <a:rPr lang="en-US"/>
            <a:t>To Community</a:t>
          </a:r>
        </a:p>
      </dgm:t>
    </dgm:pt>
    <dgm:pt modelId="{B75FCC32-1DAA-4D63-A3F1-10B349ADC322}" type="parTrans" cxnId="{13C368D5-63CF-4742-B7B0-AF4F955FCD2E}">
      <dgm:prSet/>
      <dgm:spPr/>
      <dgm:t>
        <a:bodyPr/>
        <a:lstStyle/>
        <a:p>
          <a:endParaRPr lang="en-US"/>
        </a:p>
      </dgm:t>
    </dgm:pt>
    <dgm:pt modelId="{F57FB912-1413-4A7F-8872-3F8587BD4BED}" type="sibTrans" cxnId="{13C368D5-63CF-4742-B7B0-AF4F955FCD2E}">
      <dgm:prSet/>
      <dgm:spPr/>
      <dgm:t>
        <a:bodyPr/>
        <a:lstStyle/>
        <a:p>
          <a:endParaRPr lang="en-US"/>
        </a:p>
      </dgm:t>
    </dgm:pt>
    <dgm:pt modelId="{962EE389-FD47-4798-A72D-E5E7884D710D}">
      <dgm:prSet/>
      <dgm:spPr/>
      <dgm:t>
        <a:bodyPr/>
        <a:lstStyle/>
        <a:p>
          <a:r>
            <a:rPr lang="en-US"/>
            <a:t>External groups</a:t>
          </a:r>
        </a:p>
      </dgm:t>
    </dgm:pt>
    <dgm:pt modelId="{57A24D51-BDEF-4A96-9370-550EC1ACCE4F}" type="parTrans" cxnId="{B63FEA7C-FE42-4149-B6E2-8FE2BB5C683E}">
      <dgm:prSet/>
      <dgm:spPr/>
      <dgm:t>
        <a:bodyPr/>
        <a:lstStyle/>
        <a:p>
          <a:endParaRPr lang="en-US"/>
        </a:p>
      </dgm:t>
    </dgm:pt>
    <dgm:pt modelId="{245BAD40-494A-49F7-8F54-5679F2235BAA}" type="sibTrans" cxnId="{B63FEA7C-FE42-4149-B6E2-8FE2BB5C683E}">
      <dgm:prSet/>
      <dgm:spPr/>
      <dgm:t>
        <a:bodyPr/>
        <a:lstStyle/>
        <a:p>
          <a:endParaRPr lang="en-US"/>
        </a:p>
      </dgm:t>
    </dgm:pt>
    <dgm:pt modelId="{A207EC4B-BED9-4E6A-BE70-FEBAD03B684F}">
      <dgm:prSet/>
      <dgm:spPr/>
      <dgm:t>
        <a:bodyPr/>
        <a:lstStyle/>
        <a:p>
          <a:r>
            <a:rPr lang="en-US"/>
            <a:t>Editorial boards</a:t>
          </a:r>
        </a:p>
      </dgm:t>
    </dgm:pt>
    <dgm:pt modelId="{DE3E4F1E-4176-4198-9279-81B0B53BEA18}" type="parTrans" cxnId="{0344958B-9FE1-4925-B349-AE75E6895BA4}">
      <dgm:prSet/>
      <dgm:spPr/>
      <dgm:t>
        <a:bodyPr/>
        <a:lstStyle/>
        <a:p>
          <a:endParaRPr lang="en-US"/>
        </a:p>
      </dgm:t>
    </dgm:pt>
    <dgm:pt modelId="{BBB67D3B-5F01-4AF6-A17C-F858046FA56B}" type="sibTrans" cxnId="{0344958B-9FE1-4925-B349-AE75E6895BA4}">
      <dgm:prSet/>
      <dgm:spPr/>
      <dgm:t>
        <a:bodyPr/>
        <a:lstStyle/>
        <a:p>
          <a:endParaRPr lang="en-US"/>
        </a:p>
      </dgm:t>
    </dgm:pt>
    <dgm:pt modelId="{3C1C2169-F501-4B81-8C5B-8D810C717E39}">
      <dgm:prSet/>
      <dgm:spPr/>
      <dgm:t>
        <a:bodyPr/>
        <a:lstStyle/>
        <a:p>
          <a:r>
            <a:rPr lang="en-US"/>
            <a:t>National organizations</a:t>
          </a:r>
        </a:p>
      </dgm:t>
    </dgm:pt>
    <dgm:pt modelId="{0AEC1A17-C317-4B1B-8ED1-6AB328A211EA}" type="parTrans" cxnId="{B8F556D0-38A1-4614-BFC5-D9AF4960D8EC}">
      <dgm:prSet/>
      <dgm:spPr/>
      <dgm:t>
        <a:bodyPr/>
        <a:lstStyle/>
        <a:p>
          <a:endParaRPr lang="en-US"/>
        </a:p>
      </dgm:t>
    </dgm:pt>
    <dgm:pt modelId="{F5CABC9D-EA54-4D29-99D1-E5A05316E608}" type="sibTrans" cxnId="{B8F556D0-38A1-4614-BFC5-D9AF4960D8EC}">
      <dgm:prSet/>
      <dgm:spPr/>
      <dgm:t>
        <a:bodyPr/>
        <a:lstStyle/>
        <a:p>
          <a:endParaRPr lang="en-US"/>
        </a:p>
      </dgm:t>
    </dgm:pt>
    <dgm:pt modelId="{74E15789-9D36-47C9-8DA9-643FA7DCFBCD}">
      <dgm:prSet/>
      <dgm:spPr/>
      <dgm:t>
        <a:bodyPr/>
        <a:lstStyle/>
        <a:p>
          <a:r>
            <a:rPr lang="en-US"/>
            <a:t>Review CART’s CV template (SSOM)</a:t>
          </a:r>
        </a:p>
      </dgm:t>
    </dgm:pt>
    <dgm:pt modelId="{3B4BE379-32A3-4A6D-8EA0-FBC8BA31D79A}" type="parTrans" cxnId="{4255A532-2200-4D93-9920-90EF48A24B74}">
      <dgm:prSet/>
      <dgm:spPr/>
      <dgm:t>
        <a:bodyPr/>
        <a:lstStyle/>
        <a:p>
          <a:endParaRPr lang="en-US"/>
        </a:p>
      </dgm:t>
    </dgm:pt>
    <dgm:pt modelId="{FEB97986-E2BD-4795-8169-C4C60610FA66}" type="sibTrans" cxnId="{4255A532-2200-4D93-9920-90EF48A24B74}">
      <dgm:prSet/>
      <dgm:spPr/>
      <dgm:t>
        <a:bodyPr/>
        <a:lstStyle/>
        <a:p>
          <a:endParaRPr lang="en-US"/>
        </a:p>
      </dgm:t>
    </dgm:pt>
    <dgm:pt modelId="{C2584065-24B9-4576-9615-C90F0887A1D8}" type="pres">
      <dgm:prSet presAssocID="{9BDD4B5F-01DE-4935-8B9D-70D4681C8F43}" presName="linear" presStyleCnt="0">
        <dgm:presLayoutVars>
          <dgm:animLvl val="lvl"/>
          <dgm:resizeHandles val="exact"/>
        </dgm:presLayoutVars>
      </dgm:prSet>
      <dgm:spPr/>
    </dgm:pt>
    <dgm:pt modelId="{2AD64C39-0308-4710-AA01-7D7F75A3E83E}" type="pres">
      <dgm:prSet presAssocID="{C82E346E-3937-4B4E-AB86-160F957E0D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C11468-5122-4689-AA42-4B72D75E3323}" type="pres">
      <dgm:prSet presAssocID="{C82E346E-3937-4B4E-AB86-160F957E0D3A}" presName="childText" presStyleLbl="revTx" presStyleIdx="0" presStyleCnt="2">
        <dgm:presLayoutVars>
          <dgm:bulletEnabled val="1"/>
        </dgm:presLayoutVars>
      </dgm:prSet>
      <dgm:spPr/>
    </dgm:pt>
    <dgm:pt modelId="{E4596C44-23C3-4F63-931A-5E32E1655A4D}" type="pres">
      <dgm:prSet presAssocID="{D4996277-4152-43AF-99EF-358B586E82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D3DFB4-5B24-4198-A513-DE2F913BB57C}" type="pres">
      <dgm:prSet presAssocID="{2D124151-559B-495D-BC2F-BFF0164E21F6}" presName="spacer" presStyleCnt="0"/>
      <dgm:spPr/>
    </dgm:pt>
    <dgm:pt modelId="{3F3B1129-1D55-4EA8-9C42-15E15DBA4A5F}" type="pres">
      <dgm:prSet presAssocID="{B3F90CC5-8B52-44BF-BFFC-1D9A954670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D37490-44BA-4CEB-A3F8-CA0D099FEE5F}" type="pres">
      <dgm:prSet presAssocID="{B3F90CC5-8B52-44BF-BFFC-1D9A954670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8146200-DA21-4EA7-8F9A-9913057EF487}" srcId="{9BDD4B5F-01DE-4935-8B9D-70D4681C8F43}" destId="{D4996277-4152-43AF-99EF-358B586E8263}" srcOrd="1" destOrd="0" parTransId="{210C8DF3-9D4F-49E0-8410-93F0ADDCD486}" sibTransId="{2D124151-559B-495D-BC2F-BFF0164E21F6}"/>
    <dgm:cxn modelId="{65CF9A10-33B4-4AB2-AB93-8B6D96AF8E3E}" srcId="{DEC6ADCC-0F9B-4CC8-893E-1EC8EA68ACAA}" destId="{58B7A868-BD02-4E6D-B1C1-827068455338}" srcOrd="2" destOrd="0" parTransId="{61291E5E-236D-4DA5-BAF7-3BF9BF6F796E}" sibTransId="{6FA0272E-123B-43DB-8E2C-D8C1B47F5225}"/>
    <dgm:cxn modelId="{594C4E24-ED40-4D3C-B6BD-CF0D615981FE}" srcId="{9BDD4B5F-01DE-4935-8B9D-70D4681C8F43}" destId="{C82E346E-3937-4B4E-AB86-160F957E0D3A}" srcOrd="0" destOrd="0" parTransId="{6844CE2E-08EC-438E-AAD2-74FCA1FDD2F9}" sibTransId="{7450F140-1716-444A-AC57-3B5C623AC93B}"/>
    <dgm:cxn modelId="{F4D88529-E8F0-4F39-839C-01E0BE76A8F2}" srcId="{DEC6ADCC-0F9B-4CC8-893E-1EC8EA68ACAA}" destId="{3A06B0C8-6CB8-4EF4-8C58-955319C06433}" srcOrd="1" destOrd="0" parTransId="{256B92CE-030A-433B-9109-6DE2DBC113CA}" sibTransId="{2B20340E-B491-4CC1-A63F-8C2693C2BD50}"/>
    <dgm:cxn modelId="{4255A532-2200-4D93-9920-90EF48A24B74}" srcId="{B3F90CC5-8B52-44BF-BFFC-1D9A954670A3}" destId="{74E15789-9D36-47C9-8DA9-643FA7DCFBCD}" srcOrd="1" destOrd="0" parTransId="{3B4BE379-32A3-4A6D-8EA0-FBC8BA31D79A}" sibTransId="{FEB97986-E2BD-4795-8169-C4C60610FA66}"/>
    <dgm:cxn modelId="{64DAB132-3E8E-41A0-BFD4-D33641040D2C}" type="presOf" srcId="{962EE389-FD47-4798-A72D-E5E7884D710D}" destId="{56D37490-44BA-4CEB-A3F8-CA0D099FEE5F}" srcOrd="0" destOrd="5" presId="urn:microsoft.com/office/officeart/2005/8/layout/vList2"/>
    <dgm:cxn modelId="{8F73885C-F1BB-44F9-A972-3B4745231744}" type="presOf" srcId="{DEC6ADCC-0F9B-4CC8-893E-1EC8EA68ACAA}" destId="{56D37490-44BA-4CEB-A3F8-CA0D099FEE5F}" srcOrd="0" destOrd="0" presId="urn:microsoft.com/office/officeart/2005/8/layout/vList2"/>
    <dgm:cxn modelId="{D2A86642-B2B2-4EE2-997C-91BA5D05622D}" type="presOf" srcId="{D4996277-4152-43AF-99EF-358B586E8263}" destId="{E4596C44-23C3-4F63-931A-5E32E1655A4D}" srcOrd="0" destOrd="0" presId="urn:microsoft.com/office/officeart/2005/8/layout/vList2"/>
    <dgm:cxn modelId="{9F817063-9B74-417F-A3A3-DEDB2F207CB3}" srcId="{9BDD4B5F-01DE-4935-8B9D-70D4681C8F43}" destId="{B3F90CC5-8B52-44BF-BFFC-1D9A954670A3}" srcOrd="2" destOrd="0" parTransId="{CE5BAE99-7D52-4B3A-AAFA-64DE10955B6F}" sibTransId="{802A0497-1AF4-4BB0-9573-CC249EB4EEC4}"/>
    <dgm:cxn modelId="{6376C14E-29A7-4681-9201-154F7E274BCD}" type="presOf" srcId="{7383ECD5-B328-47DA-A2DC-81CD40D31C04}" destId="{0CC11468-5122-4689-AA42-4B72D75E3323}" srcOrd="0" destOrd="0" presId="urn:microsoft.com/office/officeart/2005/8/layout/vList2"/>
    <dgm:cxn modelId="{27103252-5623-4DEE-A7B8-4F14E39B36B9}" type="presOf" srcId="{58B7A868-BD02-4E6D-B1C1-827068455338}" destId="{56D37490-44BA-4CEB-A3F8-CA0D099FEE5F}" srcOrd="0" destOrd="3" presId="urn:microsoft.com/office/officeart/2005/8/layout/vList2"/>
    <dgm:cxn modelId="{B63FEA7C-FE42-4149-B6E2-8FE2BB5C683E}" srcId="{DEC6ADCC-0F9B-4CC8-893E-1EC8EA68ACAA}" destId="{962EE389-FD47-4798-A72D-E5E7884D710D}" srcOrd="4" destOrd="0" parTransId="{57A24D51-BDEF-4A96-9370-550EC1ACCE4F}" sibTransId="{245BAD40-494A-49F7-8F54-5679F2235BAA}"/>
    <dgm:cxn modelId="{1D1D3886-B04E-4B7D-9C57-BA7A4EAF5CC3}" type="presOf" srcId="{C82E346E-3937-4B4E-AB86-160F957E0D3A}" destId="{2AD64C39-0308-4710-AA01-7D7F75A3E83E}" srcOrd="0" destOrd="0" presId="urn:microsoft.com/office/officeart/2005/8/layout/vList2"/>
    <dgm:cxn modelId="{98B5178B-DA2C-4825-ACBE-FE28BDD6F5A4}" type="presOf" srcId="{3A06B0C8-6CB8-4EF4-8C58-955319C06433}" destId="{56D37490-44BA-4CEB-A3F8-CA0D099FEE5F}" srcOrd="0" destOrd="2" presId="urn:microsoft.com/office/officeart/2005/8/layout/vList2"/>
    <dgm:cxn modelId="{0344958B-9FE1-4925-B349-AE75E6895BA4}" srcId="{962EE389-FD47-4798-A72D-E5E7884D710D}" destId="{A207EC4B-BED9-4E6A-BE70-FEBAD03B684F}" srcOrd="0" destOrd="0" parTransId="{DE3E4F1E-4176-4198-9279-81B0B53BEA18}" sibTransId="{BBB67D3B-5F01-4AF6-A17C-F858046FA56B}"/>
    <dgm:cxn modelId="{1BFDF1AB-4196-43BD-B717-403AD2134015}" srcId="{DEC6ADCC-0F9B-4CC8-893E-1EC8EA68ACAA}" destId="{6F6C9430-C643-47FC-A2C4-5FC49837A486}" srcOrd="0" destOrd="0" parTransId="{7D0756C3-13FF-41A6-8BBA-E2441F3D9E67}" sibTransId="{041303E0-0D24-4152-B7CD-BB311629AC88}"/>
    <dgm:cxn modelId="{CF2E3CB3-AD4B-44ED-9E15-06E2D723235B}" type="presOf" srcId="{B3F90CC5-8B52-44BF-BFFC-1D9A954670A3}" destId="{3F3B1129-1D55-4EA8-9C42-15E15DBA4A5F}" srcOrd="0" destOrd="0" presId="urn:microsoft.com/office/officeart/2005/8/layout/vList2"/>
    <dgm:cxn modelId="{700914BA-AE18-4537-A952-887B9B1A57F5}" srcId="{C82E346E-3937-4B4E-AB86-160F957E0D3A}" destId="{7383ECD5-B328-47DA-A2DC-81CD40D31C04}" srcOrd="0" destOrd="0" parTransId="{8ECA560C-2792-4D29-A2D6-54C9984FF1D4}" sibTransId="{369A4A09-67CC-4360-AD96-92D4B879EF7D}"/>
    <dgm:cxn modelId="{246A80BB-B087-4E44-BB19-16716A3ECE0C}" type="presOf" srcId="{6F6C9430-C643-47FC-A2C4-5FC49837A486}" destId="{56D37490-44BA-4CEB-A3F8-CA0D099FEE5F}" srcOrd="0" destOrd="1" presId="urn:microsoft.com/office/officeart/2005/8/layout/vList2"/>
    <dgm:cxn modelId="{9E60A0BC-1830-4F78-84B8-6E59FC187607}" srcId="{B3F90CC5-8B52-44BF-BFFC-1D9A954670A3}" destId="{DEC6ADCC-0F9B-4CC8-893E-1EC8EA68ACAA}" srcOrd="0" destOrd="0" parTransId="{6C416763-080F-4D5D-AA7B-484C7054905B}" sibTransId="{FCA0BA39-D024-416A-A289-CB2C7BC0427E}"/>
    <dgm:cxn modelId="{284E88CA-9B80-4443-9D10-745EA7C8EA49}" type="presOf" srcId="{74E15789-9D36-47C9-8DA9-643FA7DCFBCD}" destId="{56D37490-44BA-4CEB-A3F8-CA0D099FEE5F}" srcOrd="0" destOrd="8" presId="urn:microsoft.com/office/officeart/2005/8/layout/vList2"/>
    <dgm:cxn modelId="{84D6C9CE-864A-4DF0-9C2A-0A99F70ACB03}" type="presOf" srcId="{9BDD4B5F-01DE-4935-8B9D-70D4681C8F43}" destId="{C2584065-24B9-4576-9615-C90F0887A1D8}" srcOrd="0" destOrd="0" presId="urn:microsoft.com/office/officeart/2005/8/layout/vList2"/>
    <dgm:cxn modelId="{ECE2A9CF-6F55-449B-9175-69A46A98274B}" type="presOf" srcId="{3C1C2169-F501-4B81-8C5B-8D810C717E39}" destId="{56D37490-44BA-4CEB-A3F8-CA0D099FEE5F}" srcOrd="0" destOrd="7" presId="urn:microsoft.com/office/officeart/2005/8/layout/vList2"/>
    <dgm:cxn modelId="{B8F556D0-38A1-4614-BFC5-D9AF4960D8EC}" srcId="{962EE389-FD47-4798-A72D-E5E7884D710D}" destId="{3C1C2169-F501-4B81-8C5B-8D810C717E39}" srcOrd="1" destOrd="0" parTransId="{0AEC1A17-C317-4B1B-8ED1-6AB328A211EA}" sibTransId="{F5CABC9D-EA54-4D29-99D1-E5A05316E608}"/>
    <dgm:cxn modelId="{CB9462D2-C2B8-4006-81E3-F71878D1B435}" type="presOf" srcId="{64DCF373-AAD2-4986-9A9A-784ADE991E7C}" destId="{56D37490-44BA-4CEB-A3F8-CA0D099FEE5F}" srcOrd="0" destOrd="4" presId="urn:microsoft.com/office/officeart/2005/8/layout/vList2"/>
    <dgm:cxn modelId="{13C368D5-63CF-4742-B7B0-AF4F955FCD2E}" srcId="{DEC6ADCC-0F9B-4CC8-893E-1EC8EA68ACAA}" destId="{64DCF373-AAD2-4986-9A9A-784ADE991E7C}" srcOrd="3" destOrd="0" parTransId="{B75FCC32-1DAA-4D63-A3F1-10B349ADC322}" sibTransId="{F57FB912-1413-4A7F-8872-3F8587BD4BED}"/>
    <dgm:cxn modelId="{F3E781F1-A685-40B0-81AE-C50C7E28B5CB}" type="presOf" srcId="{A207EC4B-BED9-4E6A-BE70-FEBAD03B684F}" destId="{56D37490-44BA-4CEB-A3F8-CA0D099FEE5F}" srcOrd="0" destOrd="6" presId="urn:microsoft.com/office/officeart/2005/8/layout/vList2"/>
    <dgm:cxn modelId="{739A1ADE-D59A-458C-A1E8-D5D97B23EF46}" type="presParOf" srcId="{C2584065-24B9-4576-9615-C90F0887A1D8}" destId="{2AD64C39-0308-4710-AA01-7D7F75A3E83E}" srcOrd="0" destOrd="0" presId="urn:microsoft.com/office/officeart/2005/8/layout/vList2"/>
    <dgm:cxn modelId="{683C6316-B8A5-498D-8F8D-39115331DD64}" type="presParOf" srcId="{C2584065-24B9-4576-9615-C90F0887A1D8}" destId="{0CC11468-5122-4689-AA42-4B72D75E3323}" srcOrd="1" destOrd="0" presId="urn:microsoft.com/office/officeart/2005/8/layout/vList2"/>
    <dgm:cxn modelId="{FCF7C439-6A39-40B1-83D2-457698C91444}" type="presParOf" srcId="{C2584065-24B9-4576-9615-C90F0887A1D8}" destId="{E4596C44-23C3-4F63-931A-5E32E1655A4D}" srcOrd="2" destOrd="0" presId="urn:microsoft.com/office/officeart/2005/8/layout/vList2"/>
    <dgm:cxn modelId="{F7098443-D270-4AF3-A5F4-D151A2A94686}" type="presParOf" srcId="{C2584065-24B9-4576-9615-C90F0887A1D8}" destId="{3BD3DFB4-5B24-4198-A513-DE2F913BB57C}" srcOrd="3" destOrd="0" presId="urn:microsoft.com/office/officeart/2005/8/layout/vList2"/>
    <dgm:cxn modelId="{8400F61D-5D2F-454F-A629-6223C93831E1}" type="presParOf" srcId="{C2584065-24B9-4576-9615-C90F0887A1D8}" destId="{3F3B1129-1D55-4EA8-9C42-15E15DBA4A5F}" srcOrd="4" destOrd="0" presId="urn:microsoft.com/office/officeart/2005/8/layout/vList2"/>
    <dgm:cxn modelId="{37841780-7AB0-45A6-B637-E62A9DB04BF8}" type="presParOf" srcId="{C2584065-24B9-4576-9615-C90F0887A1D8}" destId="{56D37490-44BA-4CEB-A3F8-CA0D099FEE5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376AE-B9AC-4587-86B1-73ECB97BC80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1182A3-5921-4634-8475-747C0C3DD972}">
      <dgm:prSet/>
      <dgm:spPr/>
      <dgm:t>
        <a:bodyPr/>
        <a:lstStyle/>
        <a:p>
          <a:r>
            <a:rPr lang="en-US"/>
            <a:t>Demonstrating a </a:t>
          </a:r>
          <a:r>
            <a:rPr lang="en-US" b="1"/>
            <a:t>positive trajectory</a:t>
          </a:r>
          <a:endParaRPr lang="en-US"/>
        </a:p>
      </dgm:t>
    </dgm:pt>
    <dgm:pt modelId="{EF9E2792-4491-4C6F-90A8-113EB0FF09F5}" type="parTrans" cxnId="{C74E16D5-2175-4CA9-A86A-29AA63815BF0}">
      <dgm:prSet/>
      <dgm:spPr/>
      <dgm:t>
        <a:bodyPr/>
        <a:lstStyle/>
        <a:p>
          <a:endParaRPr lang="en-US"/>
        </a:p>
      </dgm:t>
    </dgm:pt>
    <dgm:pt modelId="{3D212572-D67B-4D6F-A7CC-495CDCECDA2F}" type="sibTrans" cxnId="{C74E16D5-2175-4CA9-A86A-29AA63815BF0}">
      <dgm:prSet/>
      <dgm:spPr/>
      <dgm:t>
        <a:bodyPr/>
        <a:lstStyle/>
        <a:p>
          <a:endParaRPr lang="en-US"/>
        </a:p>
      </dgm:t>
    </dgm:pt>
    <dgm:pt modelId="{880F90EF-4E22-4959-A01A-FD902F1F1695}">
      <dgm:prSet/>
      <dgm:spPr/>
      <dgm:t>
        <a:bodyPr/>
        <a:lstStyle/>
        <a:p>
          <a:r>
            <a:rPr lang="en-US"/>
            <a:t>Annual reviews</a:t>
          </a:r>
        </a:p>
      </dgm:t>
    </dgm:pt>
    <dgm:pt modelId="{046CB9FC-5F84-48AD-890B-93A76A562728}" type="parTrans" cxnId="{36898BCE-B3FB-434D-AA58-C6BFD806271D}">
      <dgm:prSet/>
      <dgm:spPr/>
      <dgm:t>
        <a:bodyPr/>
        <a:lstStyle/>
        <a:p>
          <a:endParaRPr lang="en-US"/>
        </a:p>
      </dgm:t>
    </dgm:pt>
    <dgm:pt modelId="{28151C2D-F9DD-497F-8D42-E642A745F3E1}" type="sibTrans" cxnId="{36898BCE-B3FB-434D-AA58-C6BFD806271D}">
      <dgm:prSet/>
      <dgm:spPr/>
      <dgm:t>
        <a:bodyPr/>
        <a:lstStyle/>
        <a:p>
          <a:endParaRPr lang="en-US"/>
        </a:p>
      </dgm:t>
    </dgm:pt>
    <dgm:pt modelId="{E4E7576B-CCFC-42BB-A6F6-E16933294C10}">
      <dgm:prSet/>
      <dgm:spPr/>
      <dgm:t>
        <a:bodyPr/>
        <a:lstStyle/>
        <a:p>
          <a:r>
            <a:rPr lang="en-US"/>
            <a:t>Mid-promotion review</a:t>
          </a:r>
        </a:p>
      </dgm:t>
    </dgm:pt>
    <dgm:pt modelId="{CA1CD358-E3B2-44E6-A8E2-538BD20ECDBA}" type="parTrans" cxnId="{6C5D1380-5B06-4AA0-A584-CC773B2AB77E}">
      <dgm:prSet/>
      <dgm:spPr/>
      <dgm:t>
        <a:bodyPr/>
        <a:lstStyle/>
        <a:p>
          <a:endParaRPr lang="en-US"/>
        </a:p>
      </dgm:t>
    </dgm:pt>
    <dgm:pt modelId="{6497E7A8-5801-48EA-B62E-ED357E87B984}" type="sibTrans" cxnId="{6C5D1380-5B06-4AA0-A584-CC773B2AB77E}">
      <dgm:prSet/>
      <dgm:spPr/>
      <dgm:t>
        <a:bodyPr/>
        <a:lstStyle/>
        <a:p>
          <a:endParaRPr lang="en-US"/>
        </a:p>
      </dgm:t>
    </dgm:pt>
    <dgm:pt modelId="{45BA2181-1DA6-429C-8038-50BE828E5C29}">
      <dgm:prSet/>
      <dgm:spPr/>
      <dgm:t>
        <a:bodyPr/>
        <a:lstStyle/>
        <a:p>
          <a:r>
            <a:rPr lang="en-US"/>
            <a:t>During third year after initial appointment</a:t>
          </a:r>
        </a:p>
      </dgm:t>
    </dgm:pt>
    <dgm:pt modelId="{B07B9B6F-3453-431B-BBB3-20125B464422}" type="parTrans" cxnId="{1EE0A234-09FA-40F3-A470-8CF6D80D6CE4}">
      <dgm:prSet/>
      <dgm:spPr/>
      <dgm:t>
        <a:bodyPr/>
        <a:lstStyle/>
        <a:p>
          <a:endParaRPr lang="en-US"/>
        </a:p>
      </dgm:t>
    </dgm:pt>
    <dgm:pt modelId="{4356785E-108B-46FC-A3FF-462923B7D058}" type="sibTrans" cxnId="{1EE0A234-09FA-40F3-A470-8CF6D80D6CE4}">
      <dgm:prSet/>
      <dgm:spPr/>
      <dgm:t>
        <a:bodyPr/>
        <a:lstStyle/>
        <a:p>
          <a:endParaRPr lang="en-US"/>
        </a:p>
      </dgm:t>
    </dgm:pt>
    <dgm:pt modelId="{FC784469-F67A-4852-93AC-5FEE351B3349}">
      <dgm:prSet/>
      <dgm:spPr/>
      <dgm:t>
        <a:bodyPr/>
        <a:lstStyle/>
        <a:p>
          <a:r>
            <a:rPr lang="en-US"/>
            <a:t>Meet with chair and identify reviewers</a:t>
          </a:r>
        </a:p>
      </dgm:t>
    </dgm:pt>
    <dgm:pt modelId="{0417CE25-3204-4B59-BF51-7434F027E891}" type="parTrans" cxnId="{AE09D4DB-5F3E-435F-99CF-23C91B67787C}">
      <dgm:prSet/>
      <dgm:spPr/>
      <dgm:t>
        <a:bodyPr/>
        <a:lstStyle/>
        <a:p>
          <a:endParaRPr lang="en-US"/>
        </a:p>
      </dgm:t>
    </dgm:pt>
    <dgm:pt modelId="{1BC7D7CD-D27F-4B5D-92AC-D6C8371FA432}" type="sibTrans" cxnId="{AE09D4DB-5F3E-435F-99CF-23C91B67787C}">
      <dgm:prSet/>
      <dgm:spPr/>
      <dgm:t>
        <a:bodyPr/>
        <a:lstStyle/>
        <a:p>
          <a:endParaRPr lang="en-US"/>
        </a:p>
      </dgm:t>
    </dgm:pt>
    <dgm:pt modelId="{90DEC224-C0A9-4FFD-803F-2F8049C25639}">
      <dgm:prSet/>
      <dgm:spPr/>
      <dgm:t>
        <a:bodyPr/>
        <a:lstStyle/>
        <a:p>
          <a:r>
            <a:rPr lang="en-US" dirty="0"/>
            <a:t>Review committee chaired by senior faculty member and 2 reviewers</a:t>
          </a:r>
        </a:p>
      </dgm:t>
    </dgm:pt>
    <dgm:pt modelId="{3EBC7763-CC34-4DDD-936C-90E17ACCA4DB}" type="parTrans" cxnId="{A9E44CC1-18A7-4C3D-8C5C-BF59B11134B9}">
      <dgm:prSet/>
      <dgm:spPr/>
      <dgm:t>
        <a:bodyPr/>
        <a:lstStyle/>
        <a:p>
          <a:endParaRPr lang="en-US"/>
        </a:p>
      </dgm:t>
    </dgm:pt>
    <dgm:pt modelId="{84E1E2C3-E284-4AE9-A2AE-74B668947738}" type="sibTrans" cxnId="{A9E44CC1-18A7-4C3D-8C5C-BF59B11134B9}">
      <dgm:prSet/>
      <dgm:spPr/>
      <dgm:t>
        <a:bodyPr/>
        <a:lstStyle/>
        <a:p>
          <a:endParaRPr lang="en-US"/>
        </a:p>
      </dgm:t>
    </dgm:pt>
    <dgm:pt modelId="{016C450B-6268-44B6-9F11-2DF09A8C93C7}">
      <dgm:prSet/>
      <dgm:spPr/>
      <dgm:t>
        <a:bodyPr/>
        <a:lstStyle/>
        <a:p>
          <a:r>
            <a:rPr lang="en-US" dirty="0"/>
            <a:t>Mid-promotion information is outlined in the P&amp;T Guidelines under a faculty member’s track</a:t>
          </a:r>
        </a:p>
      </dgm:t>
    </dgm:pt>
    <dgm:pt modelId="{3194F843-0E05-483D-8AD2-E3D01A42486C}" type="parTrans" cxnId="{7F54D423-BFCD-479F-86DB-3F891FBCCA48}">
      <dgm:prSet/>
      <dgm:spPr/>
    </dgm:pt>
    <dgm:pt modelId="{B31EF6BA-38CC-4F77-BBD2-51310CA5F3C2}" type="sibTrans" cxnId="{7F54D423-BFCD-479F-86DB-3F891FBCCA48}">
      <dgm:prSet/>
      <dgm:spPr/>
    </dgm:pt>
    <dgm:pt modelId="{99569CCB-35FB-43A5-AD2C-2F9020075CD2}" type="pres">
      <dgm:prSet presAssocID="{868376AE-B9AC-4587-86B1-73ECB97BC80C}" presName="linear" presStyleCnt="0">
        <dgm:presLayoutVars>
          <dgm:dir/>
          <dgm:animLvl val="lvl"/>
          <dgm:resizeHandles val="exact"/>
        </dgm:presLayoutVars>
      </dgm:prSet>
      <dgm:spPr/>
    </dgm:pt>
    <dgm:pt modelId="{F064919E-F958-416C-B0F5-4C370BDB8804}" type="pres">
      <dgm:prSet presAssocID="{FB1182A3-5921-4634-8475-747C0C3DD972}" presName="parentLin" presStyleCnt="0"/>
      <dgm:spPr/>
    </dgm:pt>
    <dgm:pt modelId="{BB71898F-152A-41F9-AA8F-E748934FAE03}" type="pres">
      <dgm:prSet presAssocID="{FB1182A3-5921-4634-8475-747C0C3DD972}" presName="parentLeftMargin" presStyleLbl="node1" presStyleIdx="0" presStyleCnt="3"/>
      <dgm:spPr/>
    </dgm:pt>
    <dgm:pt modelId="{1833693A-7398-4D42-8ACD-80231286A533}" type="pres">
      <dgm:prSet presAssocID="{FB1182A3-5921-4634-8475-747C0C3DD9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7EB07A-37E1-4DF7-BD4E-B3949C1D87BD}" type="pres">
      <dgm:prSet presAssocID="{FB1182A3-5921-4634-8475-747C0C3DD972}" presName="negativeSpace" presStyleCnt="0"/>
      <dgm:spPr/>
    </dgm:pt>
    <dgm:pt modelId="{33922E9E-457E-4B2A-83AB-7A42E50FBC4C}" type="pres">
      <dgm:prSet presAssocID="{FB1182A3-5921-4634-8475-747C0C3DD972}" presName="childText" presStyleLbl="conFgAcc1" presStyleIdx="0" presStyleCnt="3">
        <dgm:presLayoutVars>
          <dgm:bulletEnabled val="1"/>
        </dgm:presLayoutVars>
      </dgm:prSet>
      <dgm:spPr/>
    </dgm:pt>
    <dgm:pt modelId="{EABF5152-159D-415B-853C-1E0F9D0D01F4}" type="pres">
      <dgm:prSet presAssocID="{3D212572-D67B-4D6F-A7CC-495CDCECDA2F}" presName="spaceBetweenRectangles" presStyleCnt="0"/>
      <dgm:spPr/>
    </dgm:pt>
    <dgm:pt modelId="{8BD9DD81-6CF7-4E16-A8A8-1A30C26D2322}" type="pres">
      <dgm:prSet presAssocID="{880F90EF-4E22-4959-A01A-FD902F1F1695}" presName="parentLin" presStyleCnt="0"/>
      <dgm:spPr/>
    </dgm:pt>
    <dgm:pt modelId="{84A5EAAE-4E2B-4DDF-9E79-C4B535324571}" type="pres">
      <dgm:prSet presAssocID="{880F90EF-4E22-4959-A01A-FD902F1F1695}" presName="parentLeftMargin" presStyleLbl="node1" presStyleIdx="0" presStyleCnt="3"/>
      <dgm:spPr/>
    </dgm:pt>
    <dgm:pt modelId="{D93A626F-6EC8-4DEA-99A2-1EB5439A4DB9}" type="pres">
      <dgm:prSet presAssocID="{880F90EF-4E22-4959-A01A-FD902F1F16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7FDDC0-2D01-4833-ACB5-9FB4C591B02F}" type="pres">
      <dgm:prSet presAssocID="{880F90EF-4E22-4959-A01A-FD902F1F1695}" presName="negativeSpace" presStyleCnt="0"/>
      <dgm:spPr/>
    </dgm:pt>
    <dgm:pt modelId="{911F62A2-B5F5-4F74-B573-78F591ADA6A9}" type="pres">
      <dgm:prSet presAssocID="{880F90EF-4E22-4959-A01A-FD902F1F1695}" presName="childText" presStyleLbl="conFgAcc1" presStyleIdx="1" presStyleCnt="3">
        <dgm:presLayoutVars>
          <dgm:bulletEnabled val="1"/>
        </dgm:presLayoutVars>
      </dgm:prSet>
      <dgm:spPr/>
    </dgm:pt>
    <dgm:pt modelId="{7EEE0E81-8F76-4DD0-9C61-45B434A087C2}" type="pres">
      <dgm:prSet presAssocID="{28151C2D-F9DD-497F-8D42-E642A745F3E1}" presName="spaceBetweenRectangles" presStyleCnt="0"/>
      <dgm:spPr/>
    </dgm:pt>
    <dgm:pt modelId="{880DB21F-FFF8-4156-85BC-C018B3AA1A49}" type="pres">
      <dgm:prSet presAssocID="{E4E7576B-CCFC-42BB-A6F6-E16933294C10}" presName="parentLin" presStyleCnt="0"/>
      <dgm:spPr/>
    </dgm:pt>
    <dgm:pt modelId="{1D83F075-E03E-4BD2-91CD-69486B80ADDD}" type="pres">
      <dgm:prSet presAssocID="{E4E7576B-CCFC-42BB-A6F6-E16933294C10}" presName="parentLeftMargin" presStyleLbl="node1" presStyleIdx="1" presStyleCnt="3"/>
      <dgm:spPr/>
    </dgm:pt>
    <dgm:pt modelId="{99CD43DE-8800-441B-A9C3-00A4583F15A0}" type="pres">
      <dgm:prSet presAssocID="{E4E7576B-CCFC-42BB-A6F6-E16933294C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595D2D-5E49-461E-97E6-7C7D93A5DB2C}" type="pres">
      <dgm:prSet presAssocID="{E4E7576B-CCFC-42BB-A6F6-E16933294C10}" presName="negativeSpace" presStyleCnt="0"/>
      <dgm:spPr/>
    </dgm:pt>
    <dgm:pt modelId="{7293815C-23DB-47EB-8064-F3C4A3438456}" type="pres">
      <dgm:prSet presAssocID="{E4E7576B-CCFC-42BB-A6F6-E16933294C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54D423-BFCD-479F-86DB-3F891FBCCA48}" srcId="{E4E7576B-CCFC-42BB-A6F6-E16933294C10}" destId="{016C450B-6268-44B6-9F11-2DF09A8C93C7}" srcOrd="2" destOrd="0" parTransId="{3194F843-0E05-483D-8AD2-E3D01A42486C}" sibTransId="{B31EF6BA-38CC-4F77-BBD2-51310CA5F3C2}"/>
    <dgm:cxn modelId="{1EE0A234-09FA-40F3-A470-8CF6D80D6CE4}" srcId="{E4E7576B-CCFC-42BB-A6F6-E16933294C10}" destId="{45BA2181-1DA6-429C-8038-50BE828E5C29}" srcOrd="0" destOrd="0" parTransId="{B07B9B6F-3453-431B-BBB3-20125B464422}" sibTransId="{4356785E-108B-46FC-A3FF-462923B7D058}"/>
    <dgm:cxn modelId="{DB59EF3D-2AFE-42BF-A607-CBC95E2E8162}" type="presOf" srcId="{880F90EF-4E22-4959-A01A-FD902F1F1695}" destId="{D93A626F-6EC8-4DEA-99A2-1EB5439A4DB9}" srcOrd="1" destOrd="0" presId="urn:microsoft.com/office/officeart/2005/8/layout/list1"/>
    <dgm:cxn modelId="{FE568F65-9FF9-4641-80C3-023F4845942A}" type="presOf" srcId="{FB1182A3-5921-4634-8475-747C0C3DD972}" destId="{1833693A-7398-4D42-8ACD-80231286A533}" srcOrd="1" destOrd="0" presId="urn:microsoft.com/office/officeart/2005/8/layout/list1"/>
    <dgm:cxn modelId="{3F704375-7741-4D40-96BC-1275A1F04B86}" type="presOf" srcId="{FB1182A3-5921-4634-8475-747C0C3DD972}" destId="{BB71898F-152A-41F9-AA8F-E748934FAE03}" srcOrd="0" destOrd="0" presId="urn:microsoft.com/office/officeart/2005/8/layout/list1"/>
    <dgm:cxn modelId="{E26E687F-05AD-4160-80D5-97F8470ACC54}" type="presOf" srcId="{868376AE-B9AC-4587-86B1-73ECB97BC80C}" destId="{99569CCB-35FB-43A5-AD2C-2F9020075CD2}" srcOrd="0" destOrd="0" presId="urn:microsoft.com/office/officeart/2005/8/layout/list1"/>
    <dgm:cxn modelId="{6C5D1380-5B06-4AA0-A584-CC773B2AB77E}" srcId="{868376AE-B9AC-4587-86B1-73ECB97BC80C}" destId="{E4E7576B-CCFC-42BB-A6F6-E16933294C10}" srcOrd="2" destOrd="0" parTransId="{CA1CD358-E3B2-44E6-A8E2-538BD20ECDBA}" sibTransId="{6497E7A8-5801-48EA-B62E-ED357E87B984}"/>
    <dgm:cxn modelId="{BD3B3284-FF09-4F93-8CC6-7F38A406ED0B}" type="presOf" srcId="{45BA2181-1DA6-429C-8038-50BE828E5C29}" destId="{7293815C-23DB-47EB-8064-F3C4A3438456}" srcOrd="0" destOrd="0" presId="urn:microsoft.com/office/officeart/2005/8/layout/list1"/>
    <dgm:cxn modelId="{5F558F96-B88A-4FDB-B03E-837E84F3D5B1}" type="presOf" srcId="{E4E7576B-CCFC-42BB-A6F6-E16933294C10}" destId="{1D83F075-E03E-4BD2-91CD-69486B80ADDD}" srcOrd="0" destOrd="0" presId="urn:microsoft.com/office/officeart/2005/8/layout/list1"/>
    <dgm:cxn modelId="{4B2C599A-E1A6-496F-9E4F-1668084A115A}" type="presOf" srcId="{880F90EF-4E22-4959-A01A-FD902F1F1695}" destId="{84A5EAAE-4E2B-4DDF-9E79-C4B535324571}" srcOrd="0" destOrd="0" presId="urn:microsoft.com/office/officeart/2005/8/layout/list1"/>
    <dgm:cxn modelId="{F9F1C2A8-F198-414D-A871-05D746FB5D72}" type="presOf" srcId="{016C450B-6268-44B6-9F11-2DF09A8C93C7}" destId="{7293815C-23DB-47EB-8064-F3C4A3438456}" srcOrd="0" destOrd="3" presId="urn:microsoft.com/office/officeart/2005/8/layout/list1"/>
    <dgm:cxn modelId="{A9E44CC1-18A7-4C3D-8C5C-BF59B11134B9}" srcId="{E4E7576B-CCFC-42BB-A6F6-E16933294C10}" destId="{90DEC224-C0A9-4FFD-803F-2F8049C25639}" srcOrd="1" destOrd="0" parTransId="{3EBC7763-CC34-4DDD-936C-90E17ACCA4DB}" sibTransId="{84E1E2C3-E284-4AE9-A2AE-74B668947738}"/>
    <dgm:cxn modelId="{36898BCE-B3FB-434D-AA58-C6BFD806271D}" srcId="{868376AE-B9AC-4587-86B1-73ECB97BC80C}" destId="{880F90EF-4E22-4959-A01A-FD902F1F1695}" srcOrd="1" destOrd="0" parTransId="{046CB9FC-5F84-48AD-890B-93A76A562728}" sibTransId="{28151C2D-F9DD-497F-8D42-E642A745F3E1}"/>
    <dgm:cxn modelId="{C74E16D5-2175-4CA9-A86A-29AA63815BF0}" srcId="{868376AE-B9AC-4587-86B1-73ECB97BC80C}" destId="{FB1182A3-5921-4634-8475-747C0C3DD972}" srcOrd="0" destOrd="0" parTransId="{EF9E2792-4491-4C6F-90A8-113EB0FF09F5}" sibTransId="{3D212572-D67B-4D6F-A7CC-495CDCECDA2F}"/>
    <dgm:cxn modelId="{8F1AB5D9-8DED-4ECE-887A-0DED37974599}" type="presOf" srcId="{E4E7576B-CCFC-42BB-A6F6-E16933294C10}" destId="{99CD43DE-8800-441B-A9C3-00A4583F15A0}" srcOrd="1" destOrd="0" presId="urn:microsoft.com/office/officeart/2005/8/layout/list1"/>
    <dgm:cxn modelId="{05BEB3DA-757F-4D3C-A4A9-C4BADA9FEFEF}" type="presOf" srcId="{FC784469-F67A-4852-93AC-5FEE351B3349}" destId="{7293815C-23DB-47EB-8064-F3C4A3438456}" srcOrd="0" destOrd="1" presId="urn:microsoft.com/office/officeart/2005/8/layout/list1"/>
    <dgm:cxn modelId="{AE09D4DB-5F3E-435F-99CF-23C91B67787C}" srcId="{45BA2181-1DA6-429C-8038-50BE828E5C29}" destId="{FC784469-F67A-4852-93AC-5FEE351B3349}" srcOrd="0" destOrd="0" parTransId="{0417CE25-3204-4B59-BF51-7434F027E891}" sibTransId="{1BC7D7CD-D27F-4B5D-92AC-D6C8371FA432}"/>
    <dgm:cxn modelId="{EFE3A1FB-182D-4884-8BAC-18C502EDF0BA}" type="presOf" srcId="{90DEC224-C0A9-4FFD-803F-2F8049C25639}" destId="{7293815C-23DB-47EB-8064-F3C4A3438456}" srcOrd="0" destOrd="2" presId="urn:microsoft.com/office/officeart/2005/8/layout/list1"/>
    <dgm:cxn modelId="{53484A2F-82F6-4CA1-80F7-6C81DE7E1BC6}" type="presParOf" srcId="{99569CCB-35FB-43A5-AD2C-2F9020075CD2}" destId="{F064919E-F958-416C-B0F5-4C370BDB8804}" srcOrd="0" destOrd="0" presId="urn:microsoft.com/office/officeart/2005/8/layout/list1"/>
    <dgm:cxn modelId="{8C1D59FD-618B-49CE-969E-572C49352A42}" type="presParOf" srcId="{F064919E-F958-416C-B0F5-4C370BDB8804}" destId="{BB71898F-152A-41F9-AA8F-E748934FAE03}" srcOrd="0" destOrd="0" presId="urn:microsoft.com/office/officeart/2005/8/layout/list1"/>
    <dgm:cxn modelId="{1DD5412F-6D93-4CB5-A190-D7A9E080895F}" type="presParOf" srcId="{F064919E-F958-416C-B0F5-4C370BDB8804}" destId="{1833693A-7398-4D42-8ACD-80231286A533}" srcOrd="1" destOrd="0" presId="urn:microsoft.com/office/officeart/2005/8/layout/list1"/>
    <dgm:cxn modelId="{8C8E1AAD-4C64-4C8F-A5AA-62C028F8D96D}" type="presParOf" srcId="{99569CCB-35FB-43A5-AD2C-2F9020075CD2}" destId="{517EB07A-37E1-4DF7-BD4E-B3949C1D87BD}" srcOrd="1" destOrd="0" presId="urn:microsoft.com/office/officeart/2005/8/layout/list1"/>
    <dgm:cxn modelId="{8534C750-7FD6-44F8-9BF7-847C5C1712B6}" type="presParOf" srcId="{99569CCB-35FB-43A5-AD2C-2F9020075CD2}" destId="{33922E9E-457E-4B2A-83AB-7A42E50FBC4C}" srcOrd="2" destOrd="0" presId="urn:microsoft.com/office/officeart/2005/8/layout/list1"/>
    <dgm:cxn modelId="{464A1C3F-C242-4C0B-BABB-EDDF8F6C8197}" type="presParOf" srcId="{99569CCB-35FB-43A5-AD2C-2F9020075CD2}" destId="{EABF5152-159D-415B-853C-1E0F9D0D01F4}" srcOrd="3" destOrd="0" presId="urn:microsoft.com/office/officeart/2005/8/layout/list1"/>
    <dgm:cxn modelId="{E04F556E-7A01-4F6A-BA04-82EDBECD4358}" type="presParOf" srcId="{99569CCB-35FB-43A5-AD2C-2F9020075CD2}" destId="{8BD9DD81-6CF7-4E16-A8A8-1A30C26D2322}" srcOrd="4" destOrd="0" presId="urn:microsoft.com/office/officeart/2005/8/layout/list1"/>
    <dgm:cxn modelId="{FD012A08-CF3A-434E-8A68-34F21DF8E282}" type="presParOf" srcId="{8BD9DD81-6CF7-4E16-A8A8-1A30C26D2322}" destId="{84A5EAAE-4E2B-4DDF-9E79-C4B535324571}" srcOrd="0" destOrd="0" presId="urn:microsoft.com/office/officeart/2005/8/layout/list1"/>
    <dgm:cxn modelId="{3C81ACCD-E48B-4634-AAA1-751C92491FD7}" type="presParOf" srcId="{8BD9DD81-6CF7-4E16-A8A8-1A30C26D2322}" destId="{D93A626F-6EC8-4DEA-99A2-1EB5439A4DB9}" srcOrd="1" destOrd="0" presId="urn:microsoft.com/office/officeart/2005/8/layout/list1"/>
    <dgm:cxn modelId="{5C992012-6EB0-4D3B-AFDA-0BC183A8ABA2}" type="presParOf" srcId="{99569CCB-35FB-43A5-AD2C-2F9020075CD2}" destId="{E07FDDC0-2D01-4833-ACB5-9FB4C591B02F}" srcOrd="5" destOrd="0" presId="urn:microsoft.com/office/officeart/2005/8/layout/list1"/>
    <dgm:cxn modelId="{ACC15DF2-AEC7-48BD-A90A-0366AF0B29D2}" type="presParOf" srcId="{99569CCB-35FB-43A5-AD2C-2F9020075CD2}" destId="{911F62A2-B5F5-4F74-B573-78F591ADA6A9}" srcOrd="6" destOrd="0" presId="urn:microsoft.com/office/officeart/2005/8/layout/list1"/>
    <dgm:cxn modelId="{48640E78-494C-430D-84D8-C65A245F517A}" type="presParOf" srcId="{99569CCB-35FB-43A5-AD2C-2F9020075CD2}" destId="{7EEE0E81-8F76-4DD0-9C61-45B434A087C2}" srcOrd="7" destOrd="0" presId="urn:microsoft.com/office/officeart/2005/8/layout/list1"/>
    <dgm:cxn modelId="{181EDA4E-CB19-48A7-B891-94230FEEF938}" type="presParOf" srcId="{99569CCB-35FB-43A5-AD2C-2F9020075CD2}" destId="{880DB21F-FFF8-4156-85BC-C018B3AA1A49}" srcOrd="8" destOrd="0" presId="urn:microsoft.com/office/officeart/2005/8/layout/list1"/>
    <dgm:cxn modelId="{D7B64242-6C8C-4894-BCA4-10C6ED291BF4}" type="presParOf" srcId="{880DB21F-FFF8-4156-85BC-C018B3AA1A49}" destId="{1D83F075-E03E-4BD2-91CD-69486B80ADDD}" srcOrd="0" destOrd="0" presId="urn:microsoft.com/office/officeart/2005/8/layout/list1"/>
    <dgm:cxn modelId="{1227573C-AD8C-49A1-B50E-7FF99B420271}" type="presParOf" srcId="{880DB21F-FFF8-4156-85BC-C018B3AA1A49}" destId="{99CD43DE-8800-441B-A9C3-00A4583F15A0}" srcOrd="1" destOrd="0" presId="urn:microsoft.com/office/officeart/2005/8/layout/list1"/>
    <dgm:cxn modelId="{3E784AFD-79BC-446D-908C-E6BB19104A1F}" type="presParOf" srcId="{99569CCB-35FB-43A5-AD2C-2F9020075CD2}" destId="{73595D2D-5E49-461E-97E6-7C7D93A5DB2C}" srcOrd="9" destOrd="0" presId="urn:microsoft.com/office/officeart/2005/8/layout/list1"/>
    <dgm:cxn modelId="{EC658487-BC1C-4623-BCBF-E9D3D04580D8}" type="presParOf" srcId="{99569CCB-35FB-43A5-AD2C-2F9020075CD2}" destId="{7293815C-23DB-47EB-8064-F3C4A34384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A09F-59DD-41F3-BC21-34E8543E4AE9}">
      <dsp:nvSpPr>
        <dsp:cNvPr id="0" name=""/>
        <dsp:cNvSpPr/>
      </dsp:nvSpPr>
      <dsp:spPr>
        <a:xfrm>
          <a:off x="0" y="50093"/>
          <a:ext cx="6263640" cy="1989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To recognize excellence in: </a:t>
          </a:r>
        </a:p>
      </dsp:txBody>
      <dsp:txXfrm>
        <a:off x="97095" y="147188"/>
        <a:ext cx="6069450" cy="1794810"/>
      </dsp:txXfrm>
    </dsp:sp>
    <dsp:sp modelId="{3DEF6D2F-C418-4521-980E-AACD617337C4}">
      <dsp:nvSpPr>
        <dsp:cNvPr id="0" name=""/>
        <dsp:cNvSpPr/>
      </dsp:nvSpPr>
      <dsp:spPr>
        <a:xfrm>
          <a:off x="0" y="2039093"/>
          <a:ext cx="6263640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/>
            <a:t>clinical care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/>
            <a:t>research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/>
            <a:t>education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/>
            <a:t>service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/>
            <a:t>scholarly work</a:t>
          </a:r>
        </a:p>
      </dsp:txBody>
      <dsp:txXfrm>
        <a:off x="0" y="2039093"/>
        <a:ext cx="6263640" cy="3415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A2478-B8C1-41F2-BEEC-89200F7232C6}">
      <dsp:nvSpPr>
        <dsp:cNvPr id="0" name=""/>
        <dsp:cNvSpPr/>
      </dsp:nvSpPr>
      <dsp:spPr>
        <a:xfrm>
          <a:off x="0" y="5740"/>
          <a:ext cx="6263640" cy="1553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KNOW WHEN YOU CAN NEXT APPLY!</a:t>
          </a:r>
        </a:p>
      </dsp:txBody>
      <dsp:txXfrm>
        <a:off x="75813" y="81553"/>
        <a:ext cx="6112014" cy="1401402"/>
      </dsp:txXfrm>
    </dsp:sp>
    <dsp:sp modelId="{BD07B220-D7D1-4BD4-AEF4-2711F28189EB}">
      <dsp:nvSpPr>
        <dsp:cNvPr id="0" name=""/>
        <dsp:cNvSpPr/>
      </dsp:nvSpPr>
      <dsp:spPr>
        <a:xfrm>
          <a:off x="0" y="1558769"/>
          <a:ext cx="626364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5 years minimum in rank for non-tenure track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Look on your FIS profile under “Rank Date”</a:t>
          </a:r>
        </a:p>
      </dsp:txBody>
      <dsp:txXfrm>
        <a:off x="0" y="1558769"/>
        <a:ext cx="6263640" cy="753480"/>
      </dsp:txXfrm>
    </dsp:sp>
    <dsp:sp modelId="{3D774884-CFA5-4093-AFA5-D864E5971FFA}">
      <dsp:nvSpPr>
        <dsp:cNvPr id="0" name=""/>
        <dsp:cNvSpPr/>
      </dsp:nvSpPr>
      <dsp:spPr>
        <a:xfrm>
          <a:off x="0" y="2312249"/>
          <a:ext cx="6263640" cy="1553028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Early promotion possible for exceptional candidates (“outstanding merit/exceptional effort”)</a:t>
          </a:r>
        </a:p>
      </dsp:txBody>
      <dsp:txXfrm>
        <a:off x="75813" y="2388062"/>
        <a:ext cx="6112014" cy="1401402"/>
      </dsp:txXfrm>
    </dsp:sp>
    <dsp:sp modelId="{223CAF6D-063F-4B13-9B54-C51E9519EC58}">
      <dsp:nvSpPr>
        <dsp:cNvPr id="0" name=""/>
        <dsp:cNvSpPr/>
      </dsp:nvSpPr>
      <dsp:spPr>
        <a:xfrm>
          <a:off x="0" y="3945918"/>
          <a:ext cx="6263640" cy="1553028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SSOM: If at first you don’t succeed … you can try one more time (non-tenure, clinical faculty)</a:t>
          </a:r>
          <a:endParaRPr lang="en-US" sz="2800" kern="1200" dirty="0"/>
        </a:p>
      </dsp:txBody>
      <dsp:txXfrm>
        <a:off x="75813" y="4021731"/>
        <a:ext cx="6112014" cy="14014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3A1CC-4188-4E82-98A6-C58948165AA8}">
      <dsp:nvSpPr>
        <dsp:cNvPr id="0" name=""/>
        <dsp:cNvSpPr/>
      </dsp:nvSpPr>
      <dsp:spPr>
        <a:xfrm>
          <a:off x="2899779" y="686484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729398"/>
        <a:ext cx="28053" cy="5610"/>
      </dsp:txXfrm>
    </dsp:sp>
    <dsp:sp modelId="{FBD2A3BE-C7E2-415F-9DF3-9A4A64317756}">
      <dsp:nvSpPr>
        <dsp:cNvPr id="0" name=""/>
        <dsp:cNvSpPr/>
      </dsp:nvSpPr>
      <dsp:spPr>
        <a:xfrm>
          <a:off x="462167" y="380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Cover Sheet</a:t>
          </a:r>
        </a:p>
      </dsp:txBody>
      <dsp:txXfrm>
        <a:off x="462167" y="380"/>
        <a:ext cx="2439412" cy="1463647"/>
      </dsp:txXfrm>
    </dsp:sp>
    <dsp:sp modelId="{D7EAD904-902E-4E04-BBB9-954C773ECBC1}">
      <dsp:nvSpPr>
        <dsp:cNvPr id="0" name=""/>
        <dsp:cNvSpPr/>
      </dsp:nvSpPr>
      <dsp:spPr>
        <a:xfrm>
          <a:off x="1681873" y="1462227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6350" cap="flat" cmpd="sng" algn="ctr">
          <a:solidFill>
            <a:schemeClr val="accent5">
              <a:hueOff val="-459284"/>
              <a:satOff val="68"/>
              <a:lumOff val="-161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1724654"/>
        <a:ext cx="152624" cy="5610"/>
      </dsp:txXfrm>
    </dsp:sp>
    <dsp:sp modelId="{8C3516C3-D850-404A-8C32-9995CCFD99DE}">
      <dsp:nvSpPr>
        <dsp:cNvPr id="0" name=""/>
        <dsp:cNvSpPr/>
      </dsp:nvSpPr>
      <dsp:spPr>
        <a:xfrm>
          <a:off x="3462644" y="380"/>
          <a:ext cx="2439412" cy="1463647"/>
        </a:xfrm>
        <a:prstGeom prst="rect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Letter of Recommendation from Department Chair</a:t>
          </a:r>
        </a:p>
      </dsp:txBody>
      <dsp:txXfrm>
        <a:off x="3462644" y="380"/>
        <a:ext cx="2439412" cy="1463647"/>
      </dsp:txXfrm>
    </dsp:sp>
    <dsp:sp modelId="{49C7603F-F5D0-470A-A470-4CCE7686DE5F}">
      <dsp:nvSpPr>
        <dsp:cNvPr id="0" name=""/>
        <dsp:cNvSpPr/>
      </dsp:nvSpPr>
      <dsp:spPr>
        <a:xfrm>
          <a:off x="2899779" y="2711196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6350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2754110"/>
        <a:ext cx="28053" cy="5610"/>
      </dsp:txXfrm>
    </dsp:sp>
    <dsp:sp modelId="{9BF677F8-2296-4827-B0EC-80BF9639E7F1}">
      <dsp:nvSpPr>
        <dsp:cNvPr id="0" name=""/>
        <dsp:cNvSpPr/>
      </dsp:nvSpPr>
      <dsp:spPr>
        <a:xfrm>
          <a:off x="462167" y="2025092"/>
          <a:ext cx="2439412" cy="1463647"/>
        </a:xfrm>
        <a:prstGeom prst="rect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CV (in CART format for SSOM)</a:t>
          </a:r>
        </a:p>
      </dsp:txBody>
      <dsp:txXfrm>
        <a:off x="462167" y="2025092"/>
        <a:ext cx="2439412" cy="1463647"/>
      </dsp:txXfrm>
    </dsp:sp>
    <dsp:sp modelId="{8451D267-5FD1-4E6C-AF01-A8413A67D019}">
      <dsp:nvSpPr>
        <dsp:cNvPr id="0" name=""/>
        <dsp:cNvSpPr/>
      </dsp:nvSpPr>
      <dsp:spPr>
        <a:xfrm>
          <a:off x="1681873" y="3486939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6350" cap="flat" cmpd="sng" algn="ctr">
          <a:solidFill>
            <a:schemeClr val="accent5">
              <a:hueOff val="-1377853"/>
              <a:satOff val="203"/>
              <a:lumOff val="-48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3749366"/>
        <a:ext cx="152624" cy="5610"/>
      </dsp:txXfrm>
    </dsp:sp>
    <dsp:sp modelId="{37696C75-5D52-4347-B2A0-EBE578A25DE8}">
      <dsp:nvSpPr>
        <dsp:cNvPr id="0" name=""/>
        <dsp:cNvSpPr/>
      </dsp:nvSpPr>
      <dsp:spPr>
        <a:xfrm>
          <a:off x="3462644" y="2025092"/>
          <a:ext cx="2439412" cy="1463647"/>
        </a:xfrm>
        <a:prstGeom prst="rect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Personal Statement</a:t>
          </a:r>
        </a:p>
      </dsp:txBody>
      <dsp:txXfrm>
        <a:off x="3462644" y="2025092"/>
        <a:ext cx="2439412" cy="1463647"/>
      </dsp:txXfrm>
    </dsp:sp>
    <dsp:sp modelId="{CCE27211-502D-402F-8836-7B925BBE75F0}">
      <dsp:nvSpPr>
        <dsp:cNvPr id="0" name=""/>
        <dsp:cNvSpPr/>
      </dsp:nvSpPr>
      <dsp:spPr>
        <a:xfrm>
          <a:off x="2899779" y="4735907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635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4778822"/>
        <a:ext cx="28053" cy="5610"/>
      </dsp:txXfrm>
    </dsp:sp>
    <dsp:sp modelId="{372D9EB7-791A-4F92-B4DC-0649B121F8A7}">
      <dsp:nvSpPr>
        <dsp:cNvPr id="0" name=""/>
        <dsp:cNvSpPr/>
      </dsp:nvSpPr>
      <dsp:spPr>
        <a:xfrm>
          <a:off x="462167" y="4049804"/>
          <a:ext cx="2439412" cy="1463647"/>
        </a:xfrm>
        <a:prstGeom prst="rect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Teaching Evaluations</a:t>
          </a:r>
        </a:p>
      </dsp:txBody>
      <dsp:txXfrm>
        <a:off x="462167" y="4049804"/>
        <a:ext cx="2439412" cy="1463647"/>
      </dsp:txXfrm>
    </dsp:sp>
    <dsp:sp modelId="{939BE147-5B39-4375-BF0F-BA1A8D8E8E62}">
      <dsp:nvSpPr>
        <dsp:cNvPr id="0" name=""/>
        <dsp:cNvSpPr/>
      </dsp:nvSpPr>
      <dsp:spPr>
        <a:xfrm>
          <a:off x="3462644" y="4049804"/>
          <a:ext cx="2439412" cy="1463647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Letters of Recommendation</a:t>
          </a:r>
        </a:p>
      </dsp:txBody>
      <dsp:txXfrm>
        <a:off x="3462644" y="4049804"/>
        <a:ext cx="2439412" cy="1463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E0F5-AF9C-4C1B-8FF3-8062222C6EE5}">
      <dsp:nvSpPr>
        <dsp:cNvPr id="0" name=""/>
        <dsp:cNvSpPr/>
      </dsp:nvSpPr>
      <dsp:spPr>
        <a:xfrm>
          <a:off x="5" y="0"/>
          <a:ext cx="11636823" cy="43794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614906-1F31-4553-879F-A37A9AC5CFD2}">
      <dsp:nvSpPr>
        <dsp:cNvPr id="0" name=""/>
        <dsp:cNvSpPr/>
      </dsp:nvSpPr>
      <dsp:spPr>
        <a:xfrm>
          <a:off x="994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Notify chair of intent to apply (Spring)</a:t>
          </a:r>
        </a:p>
      </dsp:txBody>
      <dsp:txXfrm>
        <a:off x="78798" y="1391652"/>
        <a:ext cx="1438205" cy="1596190"/>
      </dsp:txXfrm>
    </dsp:sp>
    <dsp:sp modelId="{4114A0D1-A12E-47C2-9F7A-8E5C1AA6DC95}">
      <dsp:nvSpPr>
        <dsp:cNvPr id="0" name=""/>
        <dsp:cNvSpPr/>
      </dsp:nvSpPr>
      <dsp:spPr>
        <a:xfrm>
          <a:off x="1674498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00492"/>
                <a:satOff val="-6503"/>
                <a:lumOff val="59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00492"/>
                <a:satOff val="-6503"/>
                <a:lumOff val="59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00492"/>
                <a:satOff val="-6503"/>
                <a:lumOff val="59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Chair solicits review letters / evaluates candidates (Summer)</a:t>
          </a:r>
        </a:p>
      </dsp:txBody>
      <dsp:txXfrm>
        <a:off x="1752302" y="1391652"/>
        <a:ext cx="1438205" cy="1596190"/>
      </dsp:txXfrm>
    </dsp:sp>
    <dsp:sp modelId="{E4D79344-5B8F-46C2-BD47-E1E99F58F7DD}">
      <dsp:nvSpPr>
        <dsp:cNvPr id="0" name=""/>
        <dsp:cNvSpPr/>
      </dsp:nvSpPr>
      <dsp:spPr>
        <a:xfrm>
          <a:off x="3348003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00984"/>
                <a:satOff val="-13005"/>
                <a:lumOff val="118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00984"/>
                <a:satOff val="-13005"/>
                <a:lumOff val="118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00984"/>
                <a:satOff val="-13005"/>
                <a:lumOff val="118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Dossier is “closed” and submitted to School P&amp;T Committee (August 1st)</a:t>
          </a:r>
        </a:p>
      </dsp:txBody>
      <dsp:txXfrm>
        <a:off x="3425807" y="1391652"/>
        <a:ext cx="1438205" cy="1596190"/>
      </dsp:txXfrm>
    </dsp:sp>
    <dsp:sp modelId="{0F57AA3A-B28C-4A45-94DF-918618FC26CD}">
      <dsp:nvSpPr>
        <dsp:cNvPr id="0" name=""/>
        <dsp:cNvSpPr/>
      </dsp:nvSpPr>
      <dsp:spPr>
        <a:xfrm>
          <a:off x="5021507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01476"/>
                <a:satOff val="-19508"/>
                <a:lumOff val="178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301476"/>
                <a:satOff val="-19508"/>
                <a:lumOff val="178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301476"/>
                <a:satOff val="-19508"/>
                <a:lumOff val="178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School P&amp;T Committee reviews applications (Fall)</a:t>
          </a:r>
        </a:p>
      </dsp:txBody>
      <dsp:txXfrm>
        <a:off x="5099311" y="1391652"/>
        <a:ext cx="1438205" cy="1596190"/>
      </dsp:txXfrm>
    </dsp:sp>
    <dsp:sp modelId="{2B6F7550-96E7-44F8-B8BD-FBBF667B9E62}">
      <dsp:nvSpPr>
        <dsp:cNvPr id="0" name=""/>
        <dsp:cNvSpPr/>
      </dsp:nvSpPr>
      <dsp:spPr>
        <a:xfrm>
          <a:off x="6695012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01968"/>
                <a:satOff val="-26011"/>
                <a:lumOff val="237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401968"/>
                <a:satOff val="-26011"/>
                <a:lumOff val="237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401968"/>
                <a:satOff val="-26011"/>
                <a:lumOff val="237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Dean reviews applications (Fall)</a:t>
          </a:r>
        </a:p>
      </dsp:txBody>
      <dsp:txXfrm>
        <a:off x="6772816" y="1391652"/>
        <a:ext cx="1438205" cy="1596190"/>
      </dsp:txXfrm>
    </dsp:sp>
    <dsp:sp modelId="{D7273215-0024-4D46-95A9-145EBE5DF1BB}">
      <dsp:nvSpPr>
        <dsp:cNvPr id="0" name=""/>
        <dsp:cNvSpPr/>
      </dsp:nvSpPr>
      <dsp:spPr>
        <a:xfrm>
          <a:off x="8368516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02460"/>
                <a:satOff val="-32513"/>
                <a:lumOff val="296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502460"/>
                <a:satOff val="-32513"/>
                <a:lumOff val="296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502460"/>
                <a:satOff val="-32513"/>
                <a:lumOff val="296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URTC reviews applications (December / January)</a:t>
          </a:r>
        </a:p>
      </dsp:txBody>
      <dsp:txXfrm>
        <a:off x="8446320" y="1391652"/>
        <a:ext cx="1438205" cy="1596190"/>
      </dsp:txXfrm>
    </dsp:sp>
    <dsp:sp modelId="{8EB67565-3F9A-4FAB-BCD2-E4A2A8888CBB}">
      <dsp:nvSpPr>
        <dsp:cNvPr id="0" name=""/>
        <dsp:cNvSpPr/>
      </dsp:nvSpPr>
      <dsp:spPr>
        <a:xfrm>
          <a:off x="10042020" y="1313848"/>
          <a:ext cx="1593813" cy="17517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02952"/>
                <a:satOff val="-39016"/>
                <a:lumOff val="356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602952"/>
                <a:satOff val="-39016"/>
                <a:lumOff val="356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602952"/>
                <a:satOff val="-39016"/>
                <a:lumOff val="356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Candidates notified of final decision by Provost (March)</a:t>
          </a:r>
        </a:p>
      </dsp:txBody>
      <dsp:txXfrm>
        <a:off x="10119824" y="1391652"/>
        <a:ext cx="1438205" cy="15961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0A093-615D-49C9-941D-13F95A380650}">
      <dsp:nvSpPr>
        <dsp:cNvPr id="0" name=""/>
        <dsp:cNvSpPr/>
      </dsp:nvSpPr>
      <dsp:spPr>
        <a:xfrm>
          <a:off x="0" y="343268"/>
          <a:ext cx="626364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/>
            <a:t>Criteria for Promotion:</a:t>
          </a:r>
          <a:endParaRPr lang="en-US" sz="3000" kern="1200"/>
        </a:p>
      </dsp:txBody>
      <dsp:txXfrm>
        <a:off x="35125" y="378393"/>
        <a:ext cx="6193390" cy="649299"/>
      </dsp:txXfrm>
    </dsp:sp>
    <dsp:sp modelId="{A2DDC124-2873-4445-8157-166ED9AAD77D}">
      <dsp:nvSpPr>
        <dsp:cNvPr id="0" name=""/>
        <dsp:cNvSpPr/>
      </dsp:nvSpPr>
      <dsp:spPr>
        <a:xfrm>
          <a:off x="0" y="1062818"/>
          <a:ext cx="6263640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dirty="0"/>
            <a:t>At least meet the minimum requirements for a professor in clinical and teaching &amp; education domains and professor level excellence in two domains.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dirty="0"/>
            <a:t>A positive career trajectory including activity and/or recognition outside of SSOM and the Loyola University Health System (LUHS) </a:t>
          </a:r>
          <a:r>
            <a:rPr lang="en-US" sz="2300" b="0" i="1" kern="1200" dirty="0"/>
            <a:t>on a national or international level is also expected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dirty="0"/>
            <a:t>three external letters of recommendation/evaluation and one internal letter of recommendation/evaluation from full professors. </a:t>
          </a:r>
          <a:endParaRPr lang="en-US" sz="2300" kern="1200" dirty="0"/>
        </a:p>
      </dsp:txBody>
      <dsp:txXfrm>
        <a:off x="0" y="1062818"/>
        <a:ext cx="6263640" cy="409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951CD-BA5B-42C8-9166-0BAE43F7C9CB}">
      <dsp:nvSpPr>
        <dsp:cNvPr id="0" name=""/>
        <dsp:cNvSpPr/>
      </dsp:nvSpPr>
      <dsp:spPr>
        <a:xfrm>
          <a:off x="0" y="1187468"/>
          <a:ext cx="626364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86414-60B6-437B-85AB-332906DE1A4E}">
      <dsp:nvSpPr>
        <dsp:cNvPr id="0" name=""/>
        <dsp:cNvSpPr/>
      </dsp:nvSpPr>
      <dsp:spPr>
        <a:xfrm>
          <a:off x="313182" y="803708"/>
          <a:ext cx="438454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On-going process from day 1</a:t>
          </a:r>
        </a:p>
      </dsp:txBody>
      <dsp:txXfrm>
        <a:off x="350649" y="841175"/>
        <a:ext cx="4309614" cy="692586"/>
      </dsp:txXfrm>
    </dsp:sp>
    <dsp:sp modelId="{16AEE4CB-BA87-4EAF-9652-7AD5838D28EF}">
      <dsp:nvSpPr>
        <dsp:cNvPr id="0" name=""/>
        <dsp:cNvSpPr/>
      </dsp:nvSpPr>
      <dsp:spPr>
        <a:xfrm>
          <a:off x="0" y="2366829"/>
          <a:ext cx="6263640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41528" rIns="48612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SSOM Faculty Appointment, Promotion and Tenure Guidelines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“FIS Criteria”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Faculty Handbook</a:t>
          </a:r>
        </a:p>
      </dsp:txBody>
      <dsp:txXfrm>
        <a:off x="0" y="2366829"/>
        <a:ext cx="6263640" cy="2334150"/>
      </dsp:txXfrm>
    </dsp:sp>
    <dsp:sp modelId="{ADC65EFD-DD50-46AF-883E-230E1BDBCABE}">
      <dsp:nvSpPr>
        <dsp:cNvPr id="0" name=""/>
        <dsp:cNvSpPr/>
      </dsp:nvSpPr>
      <dsp:spPr>
        <a:xfrm>
          <a:off x="313182" y="1983069"/>
          <a:ext cx="4384548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Guidelines</a:t>
          </a:r>
          <a:endParaRPr lang="en-US" sz="2600" kern="1200"/>
        </a:p>
      </dsp:txBody>
      <dsp:txXfrm>
        <a:off x="350649" y="2020536"/>
        <a:ext cx="4309614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D4DB3-5F5B-4435-95F4-B5ED7576F056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1FA9C-530F-40FC-A3D0-AA8F07829B30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27DCF-DC1B-4E45-AB9B-9939C2481256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 and recommend candidates for faculty appointments</a:t>
          </a:r>
        </a:p>
      </dsp:txBody>
      <dsp:txXfrm>
        <a:off x="1057996" y="4300"/>
        <a:ext cx="5205643" cy="916014"/>
      </dsp:txXfrm>
    </dsp:sp>
    <dsp:sp modelId="{9E12C6AA-D8D0-4727-85E5-85F77C1C4086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90807-34AF-4C63-844A-CA4756D7AE6E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EE41A-F62B-4E96-A5BA-A8CD47B21498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 and recommend faculty candidates for promotion and tenure</a:t>
          </a:r>
        </a:p>
      </dsp:txBody>
      <dsp:txXfrm>
        <a:off x="1057996" y="1149318"/>
        <a:ext cx="5205643" cy="916014"/>
      </dsp:txXfrm>
    </dsp:sp>
    <dsp:sp modelId="{1AD8902A-EA75-4720-B6B0-3A78337E9631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98491-8897-4AF5-81E3-934B84B07412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F8DD7-3BED-4278-B271-F56816DD7040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Composed of faculty from basic science and clinical departments</a:t>
          </a:r>
        </a:p>
      </dsp:txBody>
      <dsp:txXfrm>
        <a:off x="1057996" y="2294336"/>
        <a:ext cx="5205643" cy="916014"/>
      </dsp:txXfrm>
    </dsp:sp>
    <dsp:sp modelId="{C50F27D2-E167-4CF6-998D-84F0CA0B0ED4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9E31D-A6ED-4373-B0CD-9ED9ED3172F6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5CDA-8A57-484C-B44F-62F527E377E8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are full professors</a:t>
          </a:r>
        </a:p>
      </dsp:txBody>
      <dsp:txXfrm>
        <a:off x="1057996" y="3439354"/>
        <a:ext cx="5205643" cy="916014"/>
      </dsp:txXfrm>
    </dsp:sp>
    <dsp:sp modelId="{425D4E93-6FBF-4D2E-88CA-DBDF5A61AF4F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EF619-2AEB-4153-A707-C6A363C74B8E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006AA-E1E8-42D5-A46C-1D991A2D96BB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Supported by SSOM Dean’s Office</a:t>
          </a:r>
        </a:p>
      </dsp:txBody>
      <dsp:txXfrm>
        <a:off x="1057996" y="4584372"/>
        <a:ext cx="5205643" cy="91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0C305-FAEB-4D55-B4B2-714182A35406}">
      <dsp:nvSpPr>
        <dsp:cNvPr id="0" name=""/>
        <dsp:cNvSpPr/>
      </dsp:nvSpPr>
      <dsp:spPr>
        <a:xfrm>
          <a:off x="1276332" y="109289"/>
          <a:ext cx="1268176" cy="1268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F8CF1-0BB8-4BB7-A174-1915BC35F319}">
      <dsp:nvSpPr>
        <dsp:cNvPr id="0" name=""/>
        <dsp:cNvSpPr/>
      </dsp:nvSpPr>
      <dsp:spPr>
        <a:xfrm>
          <a:off x="1546599" y="379556"/>
          <a:ext cx="727642" cy="7276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F7AE5-0D6A-427B-8002-E7309A45A864}">
      <dsp:nvSpPr>
        <dsp:cNvPr id="0" name=""/>
        <dsp:cNvSpPr/>
      </dsp:nvSpPr>
      <dsp:spPr>
        <a:xfrm>
          <a:off x="870931" y="1772471"/>
          <a:ext cx="20789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Contributing to clinical activity</a:t>
          </a:r>
        </a:p>
      </dsp:txBody>
      <dsp:txXfrm>
        <a:off x="870931" y="1772471"/>
        <a:ext cx="2078977" cy="720000"/>
      </dsp:txXfrm>
    </dsp:sp>
    <dsp:sp modelId="{FBD5D3AF-C755-4CED-AC5A-8E56E6C8DBB9}">
      <dsp:nvSpPr>
        <dsp:cNvPr id="0" name=""/>
        <dsp:cNvSpPr/>
      </dsp:nvSpPr>
      <dsp:spPr>
        <a:xfrm>
          <a:off x="3719131" y="109289"/>
          <a:ext cx="1268176" cy="12681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F0AEE-2C20-4EDD-87F8-4B78C0DB01AF}">
      <dsp:nvSpPr>
        <dsp:cNvPr id="0" name=""/>
        <dsp:cNvSpPr/>
      </dsp:nvSpPr>
      <dsp:spPr>
        <a:xfrm>
          <a:off x="3989398" y="379556"/>
          <a:ext cx="727642" cy="7276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362B5-A651-4096-A497-E59B41C43AEA}">
      <dsp:nvSpPr>
        <dsp:cNvPr id="0" name=""/>
        <dsp:cNvSpPr/>
      </dsp:nvSpPr>
      <dsp:spPr>
        <a:xfrm>
          <a:off x="3313730" y="1772471"/>
          <a:ext cx="20789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chemeClr val="tx2"/>
              </a:solidFill>
            </a:rPr>
            <a:t>Educating students, residents, fellows, colleagues</a:t>
          </a:r>
        </a:p>
      </dsp:txBody>
      <dsp:txXfrm>
        <a:off x="3313730" y="1772471"/>
        <a:ext cx="2078977" cy="720000"/>
      </dsp:txXfrm>
    </dsp:sp>
    <dsp:sp modelId="{5AB07F4A-18B7-4B74-982B-3C7FD5D96AD4}">
      <dsp:nvSpPr>
        <dsp:cNvPr id="0" name=""/>
        <dsp:cNvSpPr/>
      </dsp:nvSpPr>
      <dsp:spPr>
        <a:xfrm>
          <a:off x="1276332" y="3012216"/>
          <a:ext cx="1268176" cy="1268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8BEE1-1B92-4416-89A6-19891E3E3F37}">
      <dsp:nvSpPr>
        <dsp:cNvPr id="0" name=""/>
        <dsp:cNvSpPr/>
      </dsp:nvSpPr>
      <dsp:spPr>
        <a:xfrm>
          <a:off x="1546599" y="3282483"/>
          <a:ext cx="727642" cy="7276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6B096-DB8E-4F68-9258-58ABF8BACB48}">
      <dsp:nvSpPr>
        <dsp:cNvPr id="0" name=""/>
        <dsp:cNvSpPr/>
      </dsp:nvSpPr>
      <dsp:spPr>
        <a:xfrm>
          <a:off x="870931" y="4675398"/>
          <a:ext cx="20789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rgbClr val="FF0000"/>
              </a:solidFill>
            </a:rPr>
            <a:t>Service within and outside of Loyola</a:t>
          </a:r>
        </a:p>
      </dsp:txBody>
      <dsp:txXfrm>
        <a:off x="870931" y="4675398"/>
        <a:ext cx="2078977" cy="720000"/>
      </dsp:txXfrm>
    </dsp:sp>
    <dsp:sp modelId="{73AE917A-9590-4785-AA9E-72D1C673DC32}">
      <dsp:nvSpPr>
        <dsp:cNvPr id="0" name=""/>
        <dsp:cNvSpPr/>
      </dsp:nvSpPr>
      <dsp:spPr>
        <a:xfrm>
          <a:off x="3719131" y="3012216"/>
          <a:ext cx="1268176" cy="12681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F527A-EB51-425A-BC42-C45FE9EB14CB}">
      <dsp:nvSpPr>
        <dsp:cNvPr id="0" name=""/>
        <dsp:cNvSpPr/>
      </dsp:nvSpPr>
      <dsp:spPr>
        <a:xfrm>
          <a:off x="3989398" y="3282483"/>
          <a:ext cx="727642" cy="72764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BF0E-5114-4EE2-8C21-4D806013349B}">
      <dsp:nvSpPr>
        <dsp:cNvPr id="0" name=""/>
        <dsp:cNvSpPr/>
      </dsp:nvSpPr>
      <dsp:spPr>
        <a:xfrm>
          <a:off x="3313730" y="4675398"/>
          <a:ext cx="20789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Demonstrated commitment to scholarly activity</a:t>
          </a:r>
        </a:p>
      </dsp:txBody>
      <dsp:txXfrm>
        <a:off x="3313730" y="4675398"/>
        <a:ext cx="207897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CCACF-5DB0-46D2-9E59-A8A468980849}">
      <dsp:nvSpPr>
        <dsp:cNvPr id="0" name=""/>
        <dsp:cNvSpPr/>
      </dsp:nvSpPr>
      <dsp:spPr>
        <a:xfrm>
          <a:off x="0" y="43941"/>
          <a:ext cx="6489509" cy="1663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Myth number 1</a:t>
          </a:r>
          <a:r>
            <a:rPr lang="en-US" sz="3000" kern="1200"/>
            <a:t>: I need an R01</a:t>
          </a:r>
        </a:p>
      </dsp:txBody>
      <dsp:txXfrm>
        <a:off x="81228" y="125169"/>
        <a:ext cx="6327053" cy="1501503"/>
      </dsp:txXfrm>
    </dsp:sp>
    <dsp:sp modelId="{D61DEA1E-277C-4482-A3E2-F5655F3093FA}">
      <dsp:nvSpPr>
        <dsp:cNvPr id="0" name=""/>
        <dsp:cNvSpPr/>
      </dsp:nvSpPr>
      <dsp:spPr>
        <a:xfrm>
          <a:off x="0" y="1794300"/>
          <a:ext cx="6489509" cy="1663959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Myth number 2: </a:t>
          </a:r>
          <a:r>
            <a:rPr lang="en-US" sz="3000" kern="1200"/>
            <a:t>I need to publish peer reviewed articles in top tier journals (e.g. JAMA, NEJM)</a:t>
          </a:r>
        </a:p>
      </dsp:txBody>
      <dsp:txXfrm>
        <a:off x="81228" y="1875528"/>
        <a:ext cx="6327053" cy="1501503"/>
      </dsp:txXfrm>
    </dsp:sp>
    <dsp:sp modelId="{BA752D5A-8B45-4AF7-8626-FE46470DAB0A}">
      <dsp:nvSpPr>
        <dsp:cNvPr id="0" name=""/>
        <dsp:cNvSpPr/>
      </dsp:nvSpPr>
      <dsp:spPr>
        <a:xfrm>
          <a:off x="0" y="3544660"/>
          <a:ext cx="6489509" cy="1663959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Myth number 3: </a:t>
          </a:r>
          <a:r>
            <a:rPr lang="en-US" sz="3000" kern="1200"/>
            <a:t>I need to be first author on everything I publish</a:t>
          </a:r>
        </a:p>
      </dsp:txBody>
      <dsp:txXfrm>
        <a:off x="81228" y="3625888"/>
        <a:ext cx="6327053" cy="1501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E759-79E1-407F-9352-28A9A45A3470}">
      <dsp:nvSpPr>
        <dsp:cNvPr id="0" name=""/>
        <dsp:cNvSpPr/>
      </dsp:nvSpPr>
      <dsp:spPr>
        <a:xfrm>
          <a:off x="1469458" y="0"/>
          <a:ext cx="4532396" cy="4532396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68CE-CFD9-4BE7-A452-00E06361D291}">
      <dsp:nvSpPr>
        <dsp:cNvPr id="0" name=""/>
        <dsp:cNvSpPr/>
      </dsp:nvSpPr>
      <dsp:spPr>
        <a:xfrm>
          <a:off x="3735656" y="453682"/>
          <a:ext cx="2946057" cy="805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Professor</a:t>
          </a:r>
        </a:p>
      </dsp:txBody>
      <dsp:txXfrm>
        <a:off x="3774980" y="493006"/>
        <a:ext cx="2867409" cy="726914"/>
      </dsp:txXfrm>
    </dsp:sp>
    <dsp:sp modelId="{56861769-8D10-4298-BAAA-000EC9CBE5BE}">
      <dsp:nvSpPr>
        <dsp:cNvPr id="0" name=""/>
        <dsp:cNvSpPr/>
      </dsp:nvSpPr>
      <dsp:spPr>
        <a:xfrm>
          <a:off x="3735656" y="1359940"/>
          <a:ext cx="2946057" cy="805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336823"/>
              <a:satOff val="-20715"/>
              <a:lumOff val="249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Associate Professor</a:t>
          </a:r>
        </a:p>
      </dsp:txBody>
      <dsp:txXfrm>
        <a:off x="3774980" y="1399264"/>
        <a:ext cx="2867409" cy="726914"/>
      </dsp:txXfrm>
    </dsp:sp>
    <dsp:sp modelId="{E52DEEB2-30BA-4C4E-AE54-67E58B38C4D5}">
      <dsp:nvSpPr>
        <dsp:cNvPr id="0" name=""/>
        <dsp:cNvSpPr/>
      </dsp:nvSpPr>
      <dsp:spPr>
        <a:xfrm>
          <a:off x="3735656" y="2266198"/>
          <a:ext cx="2946057" cy="805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673646"/>
              <a:satOff val="-41429"/>
              <a:lumOff val="499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Assistant Professor</a:t>
          </a:r>
        </a:p>
      </dsp:txBody>
      <dsp:txXfrm>
        <a:off x="3774980" y="2305522"/>
        <a:ext cx="2867409" cy="726914"/>
      </dsp:txXfrm>
    </dsp:sp>
    <dsp:sp modelId="{998581AE-2AB1-46D6-AA62-B472CEC6F372}">
      <dsp:nvSpPr>
        <dsp:cNvPr id="0" name=""/>
        <dsp:cNvSpPr/>
      </dsp:nvSpPr>
      <dsp:spPr>
        <a:xfrm>
          <a:off x="3735656" y="3172455"/>
          <a:ext cx="2946057" cy="805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336823"/>
              <a:satOff val="-20715"/>
              <a:lumOff val="249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Instructor</a:t>
          </a:r>
        </a:p>
      </dsp:txBody>
      <dsp:txXfrm>
        <a:off x="3774980" y="3211779"/>
        <a:ext cx="2867409" cy="726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42FB9-CC7C-439D-96D2-5F7F20B30186}">
      <dsp:nvSpPr>
        <dsp:cNvPr id="0" name=""/>
        <dsp:cNvSpPr/>
      </dsp:nvSpPr>
      <dsp:spPr>
        <a:xfrm>
          <a:off x="0" y="19763"/>
          <a:ext cx="626364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You probably do more than you think you do!</a:t>
          </a:r>
          <a:endParaRPr lang="en-US" sz="3400" kern="1200"/>
        </a:p>
      </dsp:txBody>
      <dsp:txXfrm>
        <a:off x="66025" y="85788"/>
        <a:ext cx="6131590" cy="1220470"/>
      </dsp:txXfrm>
    </dsp:sp>
    <dsp:sp modelId="{C8731AA2-BD2F-4BF1-9285-81BFAAF5EA98}">
      <dsp:nvSpPr>
        <dsp:cNvPr id="0" name=""/>
        <dsp:cNvSpPr/>
      </dsp:nvSpPr>
      <dsp:spPr>
        <a:xfrm>
          <a:off x="0" y="1372283"/>
          <a:ext cx="626364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Lectures, conferences, committees, boards, projects, mentorship, … </a:t>
          </a:r>
        </a:p>
      </dsp:txBody>
      <dsp:txXfrm>
        <a:off x="0" y="1372283"/>
        <a:ext cx="6263640" cy="844560"/>
      </dsp:txXfrm>
    </dsp:sp>
    <dsp:sp modelId="{4CA8ED8A-7BF9-4D93-A3A5-E4A9CE1E6B10}">
      <dsp:nvSpPr>
        <dsp:cNvPr id="0" name=""/>
        <dsp:cNvSpPr/>
      </dsp:nvSpPr>
      <dsp:spPr>
        <a:xfrm>
          <a:off x="0" y="2216843"/>
          <a:ext cx="6263640" cy="135252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Networking</a:t>
          </a:r>
        </a:p>
      </dsp:txBody>
      <dsp:txXfrm>
        <a:off x="66025" y="2282868"/>
        <a:ext cx="6131590" cy="1220470"/>
      </dsp:txXfrm>
    </dsp:sp>
    <dsp:sp modelId="{3525FF2A-BB6F-40B2-B104-7485D14FD939}">
      <dsp:nvSpPr>
        <dsp:cNvPr id="0" name=""/>
        <dsp:cNvSpPr/>
      </dsp:nvSpPr>
      <dsp:spPr>
        <a:xfrm>
          <a:off x="0" y="3569363"/>
          <a:ext cx="626364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Internal and external reviewers</a:t>
          </a:r>
        </a:p>
      </dsp:txBody>
      <dsp:txXfrm>
        <a:off x="0" y="3569363"/>
        <a:ext cx="6263640" cy="563040"/>
      </dsp:txXfrm>
    </dsp:sp>
    <dsp:sp modelId="{1BAD18FF-E3E9-4708-BEF7-3B4315FDF6C0}">
      <dsp:nvSpPr>
        <dsp:cNvPr id="0" name=""/>
        <dsp:cNvSpPr/>
      </dsp:nvSpPr>
      <dsp:spPr>
        <a:xfrm>
          <a:off x="0" y="4132403"/>
          <a:ext cx="6263640" cy="135252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Protecting your time</a:t>
          </a:r>
        </a:p>
      </dsp:txBody>
      <dsp:txXfrm>
        <a:off x="66025" y="4198428"/>
        <a:ext cx="6131590" cy="122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64C39-0308-4710-AA01-7D7F75A3E83E}">
      <dsp:nvSpPr>
        <dsp:cNvPr id="0" name=""/>
        <dsp:cNvSpPr/>
      </dsp:nvSpPr>
      <dsp:spPr>
        <a:xfrm>
          <a:off x="0" y="3428"/>
          <a:ext cx="626364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Faculty Information System (FIS)</a:t>
          </a:r>
        </a:p>
      </dsp:txBody>
      <dsp:txXfrm>
        <a:off x="30442" y="33870"/>
        <a:ext cx="6202756" cy="562726"/>
      </dsp:txXfrm>
    </dsp:sp>
    <dsp:sp modelId="{0CC11468-5122-4689-AA42-4B72D75E3323}">
      <dsp:nvSpPr>
        <dsp:cNvPr id="0" name=""/>
        <dsp:cNvSpPr/>
      </dsp:nvSpPr>
      <dsp:spPr>
        <a:xfrm>
          <a:off x="0" y="627038"/>
          <a:ext cx="626364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Confirm data</a:t>
          </a:r>
        </a:p>
      </dsp:txBody>
      <dsp:txXfrm>
        <a:off x="0" y="627038"/>
        <a:ext cx="6263640" cy="430560"/>
      </dsp:txXfrm>
    </dsp:sp>
    <dsp:sp modelId="{E4596C44-23C3-4F63-931A-5E32E1655A4D}">
      <dsp:nvSpPr>
        <dsp:cNvPr id="0" name=""/>
        <dsp:cNvSpPr/>
      </dsp:nvSpPr>
      <dsp:spPr>
        <a:xfrm>
          <a:off x="0" y="1057598"/>
          <a:ext cx="6263640" cy="62361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Update your CV regularly</a:t>
          </a:r>
        </a:p>
      </dsp:txBody>
      <dsp:txXfrm>
        <a:off x="30442" y="1088040"/>
        <a:ext cx="6202756" cy="562726"/>
      </dsp:txXfrm>
    </dsp:sp>
    <dsp:sp modelId="{3F3B1129-1D55-4EA8-9C42-15E15DBA4A5F}">
      <dsp:nvSpPr>
        <dsp:cNvPr id="0" name=""/>
        <dsp:cNvSpPr/>
      </dsp:nvSpPr>
      <dsp:spPr>
        <a:xfrm>
          <a:off x="0" y="1756088"/>
          <a:ext cx="6263640" cy="62361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Organize activities at different levels, e.g.</a:t>
          </a:r>
        </a:p>
      </dsp:txBody>
      <dsp:txXfrm>
        <a:off x="30442" y="1786530"/>
        <a:ext cx="6202756" cy="562726"/>
      </dsp:txXfrm>
    </dsp:sp>
    <dsp:sp modelId="{56D37490-44BA-4CEB-A3F8-CA0D099FEE5F}">
      <dsp:nvSpPr>
        <dsp:cNvPr id="0" name=""/>
        <dsp:cNvSpPr/>
      </dsp:nvSpPr>
      <dsp:spPr>
        <a:xfrm>
          <a:off x="0" y="2379699"/>
          <a:ext cx="6263640" cy="312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Service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department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the School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University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Community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External groups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Editorial boards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National organizations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Review CART’s CV template (SSOM)</a:t>
          </a:r>
        </a:p>
      </dsp:txBody>
      <dsp:txXfrm>
        <a:off x="0" y="2379699"/>
        <a:ext cx="6263640" cy="3121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2E9E-457E-4B2A-83AB-7A42E50FBC4C}">
      <dsp:nvSpPr>
        <dsp:cNvPr id="0" name=""/>
        <dsp:cNvSpPr/>
      </dsp:nvSpPr>
      <dsp:spPr>
        <a:xfrm>
          <a:off x="0" y="532538"/>
          <a:ext cx="626364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3693A-7398-4D42-8ACD-80231286A533}">
      <dsp:nvSpPr>
        <dsp:cNvPr id="0" name=""/>
        <dsp:cNvSpPr/>
      </dsp:nvSpPr>
      <dsp:spPr>
        <a:xfrm>
          <a:off x="313182" y="222578"/>
          <a:ext cx="4384548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Demonstrating a </a:t>
          </a:r>
          <a:r>
            <a:rPr lang="en-US" sz="2100" b="1" kern="1200"/>
            <a:t>positive trajectory</a:t>
          </a:r>
          <a:endParaRPr lang="en-US" sz="2100" kern="1200"/>
        </a:p>
      </dsp:txBody>
      <dsp:txXfrm>
        <a:off x="343444" y="252840"/>
        <a:ext cx="4324024" cy="559396"/>
      </dsp:txXfrm>
    </dsp:sp>
    <dsp:sp modelId="{911F62A2-B5F5-4F74-B573-78F591ADA6A9}">
      <dsp:nvSpPr>
        <dsp:cNvPr id="0" name=""/>
        <dsp:cNvSpPr/>
      </dsp:nvSpPr>
      <dsp:spPr>
        <a:xfrm>
          <a:off x="0" y="1485098"/>
          <a:ext cx="626364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626F-6EC8-4DEA-99A2-1EB5439A4DB9}">
      <dsp:nvSpPr>
        <dsp:cNvPr id="0" name=""/>
        <dsp:cNvSpPr/>
      </dsp:nvSpPr>
      <dsp:spPr>
        <a:xfrm>
          <a:off x="313182" y="1175138"/>
          <a:ext cx="4384548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Annual reviews</a:t>
          </a:r>
        </a:p>
      </dsp:txBody>
      <dsp:txXfrm>
        <a:off x="343444" y="1205400"/>
        <a:ext cx="4324024" cy="559396"/>
      </dsp:txXfrm>
    </dsp:sp>
    <dsp:sp modelId="{7293815C-23DB-47EB-8064-F3C4A3438456}">
      <dsp:nvSpPr>
        <dsp:cNvPr id="0" name=""/>
        <dsp:cNvSpPr/>
      </dsp:nvSpPr>
      <dsp:spPr>
        <a:xfrm>
          <a:off x="0" y="2437659"/>
          <a:ext cx="6263640" cy="2844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During third year after initial appointment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Meet with chair and identify reviewers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Review committee chaired by senior faculty member and 2 reviewers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Mid-promotion information is outlined in the P&amp;T Guidelines under a faculty member’s track</a:t>
          </a:r>
        </a:p>
      </dsp:txBody>
      <dsp:txXfrm>
        <a:off x="0" y="2437659"/>
        <a:ext cx="6263640" cy="2844450"/>
      </dsp:txXfrm>
    </dsp:sp>
    <dsp:sp modelId="{99CD43DE-8800-441B-A9C3-00A4583F15A0}">
      <dsp:nvSpPr>
        <dsp:cNvPr id="0" name=""/>
        <dsp:cNvSpPr/>
      </dsp:nvSpPr>
      <dsp:spPr>
        <a:xfrm>
          <a:off x="313182" y="2127698"/>
          <a:ext cx="4384548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Mid-promotion review</a:t>
          </a:r>
        </a:p>
      </dsp:txBody>
      <dsp:txXfrm>
        <a:off x="343444" y="2157960"/>
        <a:ext cx="432402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F89D-F759-4363-A47E-F643ECAF75F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650D-D08F-494E-9F84-1720D811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CART website and links</a:t>
            </a:r>
          </a:p>
          <a:p>
            <a:r>
              <a:rPr lang="en-US" dirty="0"/>
              <a:t>Walk through Tenure Tracking</a:t>
            </a:r>
            <a:r>
              <a:rPr lang="en-US" baseline="0" dirty="0"/>
              <a:t> Chart as a means of demonstrating ‘years in rank’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16E-3CD1-47D1-A92F-774E9CA586D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9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9539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5F4C-C97A-4C04-9A5A-30210C3153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11E6-B73A-4AFE-8457-FBF2590A1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folio@luc.edu" TargetMode="External"/><Relationship Id="rId2" Type="http://schemas.openxmlformats.org/officeDocument/2006/relationships/hyperlink" Target="mailto:interfolio-support@elsevier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som.luc.edu/media/lucedu/facultyadministration/documents/Example%20Promotion%20Packet%20and%20Cover%20Sheet%20-%202025-2026%20-%201-21-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som.luc.edu/committees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uc.edu/academicaffairs/facultyaffairs/facultyhandbook/" TargetMode="External"/><Relationship Id="rId5" Type="http://schemas.openxmlformats.org/officeDocument/2006/relationships/hyperlink" Target="http://ssom.luc.edu/cart/" TargetMode="External"/><Relationship Id="rId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parsi@luc.edu" TargetMode="External"/><Relationship Id="rId2" Type="http://schemas.openxmlformats.org/officeDocument/2006/relationships/hyperlink" Target="mailto:SSOMDean@luc.ed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8" name="Rectangle 6349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0" name="Rectangle 6349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itle 1"/>
          <p:cNvSpPr>
            <a:spLocks noGrp="1"/>
          </p:cNvSpPr>
          <p:nvPr>
            <p:ph type="ctrTitle"/>
          </p:nvPr>
        </p:nvSpPr>
        <p:spPr bwMode="auto">
          <a:xfrm>
            <a:off x="4006517" y="385011"/>
            <a:ext cx="7390142" cy="5179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Promotion Process at SSOM: </a:t>
            </a:r>
            <a:br>
              <a:rPr lang="en-US" altLang="en-US" sz="4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</a:t>
            </a:r>
          </a:p>
        </p:txBody>
      </p:sp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 bwMode="auto">
          <a:xfrm>
            <a:off x="3765884" y="2193726"/>
            <a:ext cx="8765976" cy="37213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altLang="en-US" sz="3300" dirty="0">
              <a:solidFill>
                <a:schemeClr val="tx2"/>
              </a:solidFill>
            </a:endParaRPr>
          </a:p>
          <a:p>
            <a:r>
              <a:rPr lang="en-US" altLang="en-US" sz="3300" dirty="0">
                <a:solidFill>
                  <a:schemeClr val="tx2"/>
                </a:solidFill>
              </a:rPr>
              <a:t>Kayhan Parsi, JD, PhD, HEC-C	</a:t>
            </a:r>
          </a:p>
          <a:p>
            <a:r>
              <a:rPr lang="en-US" altLang="en-US" sz="3300" dirty="0">
                <a:solidFill>
                  <a:schemeClr val="tx2"/>
                </a:solidFill>
              </a:rPr>
              <a:t>Professor of Bioethics	      </a:t>
            </a:r>
          </a:p>
          <a:p>
            <a:r>
              <a:rPr lang="en-US" altLang="en-US" sz="3300" dirty="0">
                <a:solidFill>
                  <a:schemeClr val="tx2"/>
                </a:solidFill>
              </a:rPr>
              <a:t>Chair, Committee on 	      </a:t>
            </a:r>
          </a:p>
          <a:p>
            <a:r>
              <a:rPr lang="en-US" altLang="en-US" sz="3300" dirty="0">
                <a:solidFill>
                  <a:schemeClr val="tx2"/>
                </a:solidFill>
              </a:rPr>
              <a:t>Academic Rank </a:t>
            </a:r>
          </a:p>
          <a:p>
            <a:r>
              <a:rPr lang="en-US" altLang="en-US" sz="3300" dirty="0">
                <a:solidFill>
                  <a:schemeClr val="tx2"/>
                </a:solidFill>
              </a:rPr>
              <a:t>and Tenure (CART)</a:t>
            </a:r>
          </a:p>
          <a:p>
            <a:pPr algn="l"/>
            <a:endParaRPr lang="en-US" altLang="en-US" sz="500" dirty="0">
              <a:solidFill>
                <a:schemeClr val="tx2"/>
              </a:solidFill>
            </a:endParaRPr>
          </a:p>
        </p:txBody>
      </p:sp>
      <p:pic>
        <p:nvPicPr>
          <p:cNvPr id="63495" name="Graphic 63494" descr="Stethoscope">
            <a:extLst>
              <a:ext uri="{FF2B5EF4-FFF2-40B4-BE49-F238E27FC236}">
                <a16:creationId xmlns:a16="http://schemas.microsoft.com/office/drawing/2014/main" id="{CF2FC136-7986-908D-D319-6126C282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773345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63502" name="Group 6350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63503" name="Freeform: Shape 6350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04" name="Freeform: Shape 6350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05" name="Freeform: Shape 6350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881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Preparing for promotion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2789FAB-7F13-8354-6B4D-EB8A56A5F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34042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22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of grocery carts">
            <a:extLst>
              <a:ext uri="{FF2B5EF4-FFF2-40B4-BE49-F238E27FC236}">
                <a16:creationId xmlns:a16="http://schemas.microsoft.com/office/drawing/2014/main" id="{C27AC000-74BC-9CB8-E241-7ADC578BB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7" b="78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What’s CART?</a:t>
            </a:r>
            <a:br>
              <a:rPr lang="en-US" sz="4000"/>
            </a:br>
            <a:r>
              <a:rPr lang="en-US" sz="4000"/>
              <a:t>What’s URTC?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1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+mj-lt"/>
                <a:cs typeface="+mj-cs"/>
              </a:rPr>
              <a:t>Preparing for promotion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AB2BD-CF8A-5645-17B8-47A46614E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3" r="4087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  <a:cs typeface="+mn-cs"/>
              </a:rPr>
              <a:t>Committees</a:t>
            </a:r>
          </a:p>
          <a:p>
            <a:pPr lvl="1"/>
            <a:r>
              <a:rPr lang="en-US" sz="3600" dirty="0"/>
              <a:t>SSOM Committee on Academic Rank and Tenure (“CART”)</a:t>
            </a:r>
          </a:p>
          <a:p>
            <a:pPr lvl="1"/>
            <a:r>
              <a:rPr lang="en-US" sz="3600" dirty="0"/>
              <a:t>Loyola University Rank and Tenure Committee (“URTC”)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What does CART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B84C31-87A9-4189-1736-8F5D009F0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779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36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What’s important in promotion decisions for clinical faculty?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F79C43D-386E-2760-2453-CC168BA9A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01951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83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5D2F3-EB67-7792-EB1D-D421A961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reviewed in the promotion process?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073A-7C95-D040-FF75-3694EDD77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Scholarly Productivity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Peer-reviewed publications (quality, impact, consistency)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funding (PI or Co-I roles, competitive sources)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at national/international conferences</a:t>
            </a:r>
          </a:p>
          <a:p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0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98014-D7D4-D195-85F6-766917D29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BB6ABC-7BE6-FCF5-4143-03027A7B4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EFD553-6F88-AB95-E985-C82701AE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680BE-93BF-78EA-556C-2880B7A2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reviewed in the promotion process?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B5724D4A-580F-3F3C-F1AA-BFC42EE3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471006EF-5C47-1370-F623-03CBA97F7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386F-E6B5-4630-2F1F-A5F110F1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Teaching &amp; Mentorship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Classroom, lab, and clinical instruction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educational materials or 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Mentoring students, residents, fellows, or junior faculty</a:t>
            </a:r>
          </a:p>
          <a:p>
            <a:pPr>
              <a:buNone/>
            </a:pP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82D7A0D6-544B-DA12-A72B-DB772C6A8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45F64D-8B71-927C-BC58-8111F06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2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D494A-111A-2781-EB1E-5CCBBCD2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5EDD9E-3F84-7121-13AC-EEB98C0D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603E20-7BC4-370D-C0B2-FB175D001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B9917-87FF-347A-4B7B-FE2A1BC0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reviewed in the promotion process?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31EF1D66-CEAB-68BD-CEF4-2AEE1E017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9A8B43FF-2C1F-9E0A-92D3-ED00F7CD6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6FA6-827B-769F-6046-EE516449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Service to Institution &amp; Profession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Committee involvement (departmental, institutional)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Peer review activities, editorial board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roles in professional organizations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61A6C322-E319-4861-7060-F76B67C3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668017-1452-AE32-77BF-DC0C50820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7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FDA67D-D2F3-443F-B312-0E82AF599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B040C-13DD-5DFA-0D9D-D5A00849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reviewed in the promotion process?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58BF-CB6E-0C47-087C-32F21793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Reputation &amp; Impact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Regional, national, or international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influence in field (citations, invited talks)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letters of evaluation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0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9D185-D349-B445-F805-2C4A2194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99EAC6-9F4D-F990-8AA6-86D9CF057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7B6343-B7C5-F200-13B3-226ABC68F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B943E-F6BD-D834-7E76-84ABB849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reviewed in the promotion process?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1A40AE28-B77D-FF06-DDD5-33F3CB22F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845198F0-B6AD-AB0E-49AE-88AA17209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D885-8684-02F3-4B1F-6D8665BAB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Alignment with Mission &amp; Values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Contributions to Jesuit values, diversity, and community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Interdisciplinary collaboration</a:t>
            </a:r>
          </a:p>
          <a:p>
            <a:pPr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0162E9CC-38C5-EA3C-E69F-FA8F64C47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00F511-B507-B959-205B-2F7240C78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6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1" y="643467"/>
            <a:ext cx="725871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134F4-ABD1-CC7A-A129-6DBB5949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27" t="21045" r="9819" b="6345"/>
          <a:stretch/>
        </p:blipFill>
        <p:spPr>
          <a:xfrm>
            <a:off x="583894" y="804231"/>
            <a:ext cx="10818564" cy="56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Some myths about “scholarly activity” for clinical faculty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372175-22E8-C9E7-5546-535D7E7BD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654490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8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4E981E-CC43-441C-9490-A5746F3F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830180"/>
            <a:ext cx="2454899" cy="5041232"/>
          </a:xfrm>
        </p:spPr>
        <p:txBody>
          <a:bodyPr>
            <a:normAutofit/>
          </a:bodyPr>
          <a:lstStyle/>
          <a:p>
            <a:r>
              <a:rPr lang="en-US" sz="3700" dirty="0"/>
              <a:t>The truth about “scholarly activity” for clinical faculty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DE4A4-C51D-435D-BCF7-FB5D2288E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208" y="73152"/>
            <a:ext cx="1178966" cy="232963"/>
            <a:chOff x="7763256" y="73152"/>
            <a:chExt cx="1178966" cy="232963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DEED3C0-DC5D-48DC-8BE4-AAD3D59EA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25D9B196-E222-4378-A879-A52B37493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74F0D8BF-5C21-4914-A609-BFD7BFDF6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5792FAC4-BA95-48A9-AA06-B6F04B3FE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B9DA0BD9-1DA6-455D-A1AD-D3F4D08FC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C624920E-4BD6-4D86-AB0B-270612D0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CA609EE-9AC9-4BFB-9097-F90D8F149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7AAE633-61FD-45D5-9B1E-36AC5F9B5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2C29BDA0-50EA-4617-B59D-46081506B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B0FC415A-1390-44A7-98CC-69C584F9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29F4916-D73F-4B0C-8E14-4496669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08CD296-9A3C-4C96-9752-136E99028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FD20ED4-D351-4B6E-A212-BA7046950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1B6DC04-3C68-468B-B655-377C6098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65838D8-3130-4A08-826C-8E2D331A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7C63EDA-CA6D-4C22-AFE0-17B833A21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CD865CB-2D48-4FD6-B383-2483C4752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7B8314F-F41A-4B7E-B0E5-9C54D6AEA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C009569-81FE-4C0C-A576-95DA7F1E3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2A1E6E1-817C-404F-8AE5-F217248FC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7981"/>
            <a:ext cx="182880" cy="546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6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95DF1EF0-C9FB-F5C2-8836-BCD7DEE03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6" r="17654"/>
          <a:stretch/>
        </p:blipFill>
        <p:spPr>
          <a:xfrm>
            <a:off x="3321792" y="10"/>
            <a:ext cx="5020031" cy="68579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959" y="617983"/>
            <a:ext cx="4003039" cy="5465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508" y="132379"/>
            <a:ext cx="3135127" cy="610763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Everything counts (on some level):</a:t>
            </a:r>
          </a:p>
          <a:p>
            <a:pPr lvl="1"/>
            <a:r>
              <a:rPr lang="en-US" dirty="0"/>
              <a:t>Abstracts</a:t>
            </a:r>
          </a:p>
          <a:p>
            <a:pPr lvl="1"/>
            <a:r>
              <a:rPr lang="en-US" dirty="0"/>
              <a:t>Editorials</a:t>
            </a:r>
          </a:p>
          <a:p>
            <a:pPr lvl="1"/>
            <a:r>
              <a:rPr lang="en-US" dirty="0"/>
              <a:t>Case Reports</a:t>
            </a:r>
          </a:p>
          <a:p>
            <a:pPr lvl="1"/>
            <a:r>
              <a:rPr lang="en-US" dirty="0"/>
              <a:t>Book chapters</a:t>
            </a:r>
          </a:p>
          <a:p>
            <a:pPr lvl="1"/>
            <a:r>
              <a:rPr lang="en-US" dirty="0"/>
              <a:t>Review articles</a:t>
            </a:r>
          </a:p>
          <a:p>
            <a:pPr lvl="1"/>
            <a:r>
              <a:rPr lang="en-US" dirty="0"/>
              <a:t>Peer reviewed articles</a:t>
            </a:r>
          </a:p>
          <a:p>
            <a:pPr lvl="1"/>
            <a:r>
              <a:rPr lang="en-US" dirty="0"/>
              <a:t>Developing innovative educational materials</a:t>
            </a:r>
          </a:p>
          <a:p>
            <a:pPr lvl="1"/>
            <a:r>
              <a:rPr lang="en-US" dirty="0"/>
              <a:t>Quality improvement projects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017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Academic Ranks?</a:t>
            </a:r>
          </a:p>
        </p:txBody>
      </p:sp>
    </p:spTree>
    <p:extLst>
      <p:ext uri="{BB962C8B-B14F-4D97-AF65-F5344CB8AC3E}">
        <p14:creationId xmlns:p14="http://schemas.microsoft.com/office/powerpoint/2010/main" val="267060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98822" y="1491415"/>
          <a:ext cx="8151173" cy="45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4845" y="433964"/>
            <a:ext cx="7972378" cy="1143000"/>
          </a:xfrm>
        </p:spPr>
        <p:txBody>
          <a:bodyPr/>
          <a:lstStyle/>
          <a:p>
            <a:r>
              <a:rPr lang="en-US" dirty="0"/>
              <a:t>Faculty ranks</a:t>
            </a:r>
          </a:p>
        </p:txBody>
      </p:sp>
      <p:sp>
        <p:nvSpPr>
          <p:cNvPr id="7" name="5-Point Star 6"/>
          <p:cNvSpPr/>
          <p:nvPr/>
        </p:nvSpPr>
        <p:spPr>
          <a:xfrm rot="21079244">
            <a:off x="1386703" y="1343755"/>
            <a:ext cx="3938430" cy="3528804"/>
          </a:xfrm>
          <a:prstGeom prst="star5">
            <a:avLst/>
          </a:prstGeom>
          <a:gradFill flip="none" rotWithShape="1">
            <a:gsLst>
              <a:gs pos="0">
                <a:srgbClr val="E9A311">
                  <a:tint val="66000"/>
                  <a:satMod val="160000"/>
                </a:srgbClr>
              </a:gs>
              <a:gs pos="50000">
                <a:srgbClr val="E9A311">
                  <a:tint val="44500"/>
                  <a:satMod val="160000"/>
                </a:srgbClr>
              </a:gs>
              <a:gs pos="100000">
                <a:srgbClr val="E9A31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Part-time SSOM Faculty have “Clinical” before the rank, e.g. “Clinical Associate Professor”</a:t>
            </a:r>
          </a:p>
        </p:txBody>
      </p:sp>
    </p:spTree>
    <p:extLst>
      <p:ext uri="{BB962C8B-B14F-4D97-AF65-F5344CB8AC3E}">
        <p14:creationId xmlns:p14="http://schemas.microsoft.com/office/powerpoint/2010/main" val="340863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I Need to Do to Submit my Application for Promotion?</a:t>
            </a:r>
          </a:p>
        </p:txBody>
      </p:sp>
    </p:spTree>
    <p:extLst>
      <p:ext uri="{BB962C8B-B14F-4D97-AF65-F5344CB8AC3E}">
        <p14:creationId xmlns:p14="http://schemas.microsoft.com/office/powerpoint/2010/main" val="11856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Keeping track of everything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5AAF59D-C359-8798-04C0-DFA9DC7A2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85451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87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Keeping track of everything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CEF0E59-09D8-6EE2-7877-6DDDAE2D2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97348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79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Pre-promotion reviews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9F3166A-F579-593B-E154-3371DA552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3981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94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Promotion and tenure process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9DBE1E77-1CC3-5F61-D85B-7EA9ACE0A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187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09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43D23A-60DF-9FB6-4F85-474B552C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59" t="15123" r="55711" b="53283"/>
          <a:stretch/>
        </p:blipFill>
        <p:spPr>
          <a:xfrm>
            <a:off x="2608446" y="741146"/>
            <a:ext cx="6227546" cy="1597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A1F6B-601D-2CC3-13DA-105EFB13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10" t="50758" r="52632" b="17299"/>
          <a:stretch/>
        </p:blipFill>
        <p:spPr>
          <a:xfrm>
            <a:off x="2358190" y="2569946"/>
            <a:ext cx="6939814" cy="24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CC22F-A42D-C956-4246-293DC0A8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3397248"/>
            <a:ext cx="6350" cy="6350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7326185-93BF-850E-7E21-87E822DF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" y="965073"/>
            <a:ext cx="11398836" cy="49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49B12-4A6E-EB07-02C1-73B8BA2C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Interfolio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Support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6757-CB95-5E27-FAAA-86D001CF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77500" lnSpcReduction="20000"/>
          </a:bodyPr>
          <a:lstStyle/>
          <a:p>
            <a:pPr marL="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Effective January 21, 2025, the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Interfolio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institutional support email and phone number changed to:</a:t>
            </a:r>
          </a:p>
          <a:p>
            <a:pPr marL="457200"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   +1 833-844-2118</a:t>
            </a:r>
          </a:p>
          <a:p>
            <a:pPr marL="457200"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    </a:t>
            </a:r>
            <a:r>
              <a:rPr lang="en-US" b="0" i="0" dirty="0">
                <a:effectLst/>
                <a:latin typeface="Calibri" panose="020F0502020204030204" pitchFamily="34" charset="0"/>
                <a:hlinkClick r:id="rId2" tooltip="mailto:interfolio-support@elsevier.com"/>
              </a:rPr>
              <a:t>interfolio-support@elsevier.com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pPr marL="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For questions about candidate cases, adding/managing users, and academic unit templates, please contact: </a:t>
            </a:r>
            <a:r>
              <a:rPr lang="en-US" b="1" i="0" dirty="0">
                <a:effectLst/>
                <a:latin typeface="Calibri" panose="020F0502020204030204" pitchFamily="34" charset="0"/>
                <a:hlinkClick r:id="rId3" tooltip="mailto:Interfolio@luc.edu"/>
              </a:rPr>
              <a:t>Interfolio@luc.edu</a:t>
            </a:r>
            <a:r>
              <a:rPr lang="en-US" b="0" i="0" dirty="0">
                <a:effectLst/>
                <a:latin typeface="inherit"/>
              </a:rPr>
              <a:t> 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en-US" dirty="0" err="1">
                <a:latin typeface="inherit"/>
              </a:rPr>
              <a:t>Interfolio</a:t>
            </a:r>
            <a:r>
              <a:rPr lang="en-US" dirty="0">
                <a:latin typeface="inherit"/>
              </a:rPr>
              <a:t> cases will be created May 1</a:t>
            </a:r>
            <a:r>
              <a:rPr lang="en-US" baseline="30000" dirty="0">
                <a:latin typeface="inherit"/>
              </a:rPr>
              <a:t>st</a:t>
            </a:r>
            <a:r>
              <a:rPr lang="en-US" dirty="0">
                <a:latin typeface="inherit"/>
              </a:rPr>
              <a:t> for candidates going up for promotion this fall</a:t>
            </a:r>
          </a:p>
          <a:p>
            <a:pPr marL="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inherit"/>
              </a:rPr>
              <a:t>Candidates should be gathering their materials now 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731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dossier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7E83A831-66FF-5BDC-5093-381716435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46047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178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3A0C-C0EE-7BB3-5287-6528502A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hlinkClick r:id="rId2"/>
              </a:rPr>
              <a:t>Promotion Packet Example: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80B15-4814-E600-DBBC-27357D7EE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018" t="12343" r="58085"/>
          <a:stretch/>
        </p:blipFill>
        <p:spPr>
          <a:xfrm>
            <a:off x="1838424" y="1780674"/>
            <a:ext cx="6814687" cy="488000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7F6FF-B02B-8184-8B07-324582C6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78" t="27790" r="24004" b="8113"/>
          <a:stretch>
            <a:fillRect/>
          </a:stretch>
        </p:blipFill>
        <p:spPr>
          <a:xfrm>
            <a:off x="1838424" y="1780674"/>
            <a:ext cx="6814687" cy="48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3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899279"/>
              </p:ext>
            </p:extLst>
          </p:nvPr>
        </p:nvGraphicFramePr>
        <p:xfrm>
          <a:off x="337456" y="1082844"/>
          <a:ext cx="11636829" cy="437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4639" y="4756490"/>
            <a:ext cx="6287257" cy="16603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Candidate can withdraw from process at any time</a:t>
            </a:r>
          </a:p>
          <a:p>
            <a:r>
              <a:rPr lang="en-US" dirty="0"/>
              <a:t>SSOM CART allows NTT faculty to apply for the same rank up to two times</a:t>
            </a:r>
          </a:p>
          <a:p>
            <a:r>
              <a:rPr lang="en-US" dirty="0"/>
              <a:t>Year-long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4848" y="318160"/>
            <a:ext cx="7972378" cy="1143000"/>
          </a:xfrm>
        </p:spPr>
        <p:txBody>
          <a:bodyPr/>
          <a:lstStyle/>
          <a:p>
            <a:r>
              <a:rPr lang="en-US"/>
              <a:t>Submitting your dossier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15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808A8-F931-EE85-957C-AEF180C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Moving from Associate to Full Professor (Clinical)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EE7754-BD24-6EB4-C49A-153759347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82420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595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Some Things I Should Look Out For?</a:t>
            </a:r>
          </a:p>
        </p:txBody>
      </p:sp>
    </p:spTree>
    <p:extLst>
      <p:ext uri="{BB962C8B-B14F-4D97-AF65-F5344CB8AC3E}">
        <p14:creationId xmlns:p14="http://schemas.microsoft.com/office/powerpoint/2010/main" val="1269870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Common pitfalls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B74FA-EF89-643E-69FB-E2A6EFCA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1817914"/>
            <a:ext cx="6586489" cy="50400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No teaching evaluations / pattern of negative evaluations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Lack of scholarly activity</a:t>
            </a:r>
          </a:p>
          <a:p>
            <a:pPr lvl="1"/>
            <a:r>
              <a:rPr lang="en-US" sz="3200" dirty="0"/>
              <a:t>Clinical research</a:t>
            </a:r>
          </a:p>
          <a:p>
            <a:pPr lvl="1"/>
            <a:r>
              <a:rPr lang="en-US" sz="3200" dirty="0"/>
              <a:t>Educational innovation</a:t>
            </a:r>
          </a:p>
          <a:p>
            <a:pPr lvl="1"/>
            <a:r>
              <a:rPr lang="en-US" sz="3200" dirty="0"/>
              <a:t>Quality improvement initiatives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External recognition</a:t>
            </a:r>
          </a:p>
          <a:p>
            <a:pPr lvl="1"/>
            <a:r>
              <a:rPr lang="en-US" sz="3200" dirty="0"/>
              <a:t>Must get involved </a:t>
            </a:r>
            <a:r>
              <a:rPr lang="en-US" sz="3200" i="1" dirty="0"/>
              <a:t>outside</a:t>
            </a:r>
            <a:r>
              <a:rPr lang="en-US" sz="3200" dirty="0"/>
              <a:t> of Loyola</a:t>
            </a:r>
          </a:p>
          <a:p>
            <a:pPr marL="4572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1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Final tips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0850DD6-B8D7-8FA7-45D4-B18940BB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1" r="289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7687" y="1817914"/>
            <a:ext cx="6664234" cy="440590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Stay organized</a:t>
            </a:r>
          </a:p>
          <a:p>
            <a:pPr lvl="1"/>
            <a:r>
              <a:rPr lang="en-US" sz="2800" dirty="0"/>
              <a:t>Review your FIS profile and CV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Get involved outside your department</a:t>
            </a:r>
          </a:p>
          <a:p>
            <a:pPr lvl="1"/>
            <a:r>
              <a:rPr lang="en-US" sz="2800" dirty="0">
                <a:hlinkClick r:id="rId3"/>
              </a:rPr>
              <a:t>http://ssom.luc.edu/committees/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Seek out mentors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Look for collaboration on scholarly work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Solicit student and resident feedback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Check in on your progress</a:t>
            </a:r>
          </a:p>
          <a:p>
            <a:pPr lvl="1"/>
            <a:r>
              <a:rPr lang="en-US" sz="2800" dirty="0"/>
              <a:t>Review guidelines annually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5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C1D5B-DAD5-442B-92B7-5C2B7397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15ACF13-37EA-42C3-32DD-2896F25FC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801" y="2030528"/>
            <a:ext cx="914400" cy="914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SSOM Committee on Academic Rank and Tenure</a:t>
            </a:r>
          </a:p>
          <a:p>
            <a:pPr lvl="1"/>
            <a:r>
              <a:rPr lang="en-US" sz="2800" dirty="0">
                <a:hlinkClick r:id="rId5"/>
              </a:rPr>
              <a:t>http://ssom.luc.edu/cart/</a:t>
            </a:r>
            <a:endParaRPr lang="en-US" sz="2800" dirty="0"/>
          </a:p>
          <a:p>
            <a:pPr lvl="1"/>
            <a:r>
              <a:rPr lang="en-US" sz="2800" dirty="0"/>
              <a:t>Current SSOM Promotion and Tenure Guidelines </a:t>
            </a:r>
          </a:p>
          <a:p>
            <a:pPr lvl="2"/>
            <a:r>
              <a:rPr lang="en-US" sz="2800" dirty="0"/>
              <a:t>FIS Criteria</a:t>
            </a:r>
          </a:p>
          <a:p>
            <a:pPr lvl="2"/>
            <a:r>
              <a:rPr lang="en-US" sz="2800" dirty="0"/>
              <a:t>Tenure Tracking Chart &amp; Summary Requirements Sheet</a:t>
            </a:r>
          </a:p>
          <a:p>
            <a:pPr lvl="2"/>
            <a:r>
              <a:rPr lang="en-US" sz="2800" dirty="0"/>
              <a:t>CV and Bibliography Template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Faculty Handbook</a:t>
            </a:r>
          </a:p>
          <a:p>
            <a:pPr lvl="1"/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b="0" i="0" dirty="0">
                <a:effectLst/>
                <a:latin typeface="Calibri" panose="020F0502020204030204" pitchFamily="34" charset="0"/>
                <a:hlinkClick r:id="rId6" tooltip="https://www.luc.edu/academicaffairs/facultyaffairs/facultyhandbook/"/>
              </a:rPr>
              <a:t>https://www.luc.edu/academicaffairs/facultyaffairs/facultyhandbook/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6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What’s the purpose of promotion?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9C4FA-2949-2019-A10E-2A2C95321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881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535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  <a:cs typeface="+mn-cs"/>
              </a:rPr>
              <a:t>SSOM’s Dean’s Office</a:t>
            </a:r>
            <a:endParaRPr lang="en-US" sz="3600" dirty="0"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Calibri" panose="020F0502020204030204" pitchFamily="34" charset="0"/>
                <a:hlinkClick r:id="rId2" tooltip="mailto:SSOMDean@luc.edu"/>
              </a:rPr>
              <a:t>SSOMDean@luc.edu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defTabSz="914400">
              <a:lnSpc>
                <a:spcPct val="90000"/>
              </a:lnSpc>
              <a:buNone/>
            </a:pPr>
            <a:endParaRPr lang="en-US" sz="3600" dirty="0"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  <a:cs typeface="+mn-cs"/>
              </a:rPr>
              <a:t>Kayhan Parsi, JD, PhD, HEC-C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Professor of Bioethics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Chair, CART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  <a:hlinkClick r:id="rId3"/>
              </a:rPr>
              <a:t>kparsi@luc.edu</a:t>
            </a:r>
            <a:r>
              <a:rPr lang="en-US" sz="3600" dirty="0">
                <a:latin typeface="+mn-lt"/>
                <a:cs typeface="+mn-cs"/>
              </a:rPr>
              <a:t>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7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The Nuts and Bolts of Promotion</a:t>
            </a:r>
          </a:p>
        </p:txBody>
      </p:sp>
    </p:spTree>
    <p:extLst>
      <p:ext uri="{BB962C8B-B14F-4D97-AF65-F5344CB8AC3E}">
        <p14:creationId xmlns:p14="http://schemas.microsoft.com/office/powerpoint/2010/main" val="162024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First things First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400" dirty="0"/>
              <a:t>Know what Track you’re on!</a:t>
            </a:r>
          </a:p>
          <a:p>
            <a:r>
              <a:rPr lang="en-US" sz="4400" dirty="0"/>
              <a:t>Track is on your offer letter</a:t>
            </a:r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4056D94F-F992-D8EC-1189-B78B7B6C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1" r="158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148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A5D6B-A40B-7118-0EBC-B51EB7AF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3" t="12596" r="50736" b="58210"/>
          <a:stretch/>
        </p:blipFill>
        <p:spPr>
          <a:xfrm>
            <a:off x="827773" y="721895"/>
            <a:ext cx="10376033" cy="100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79BFA-AC6C-F9E7-8F81-46C2D2ED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95" t="63732" r="50000" b="3474"/>
          <a:stretch/>
        </p:blipFill>
        <p:spPr>
          <a:xfrm>
            <a:off x="1761423" y="1722922"/>
            <a:ext cx="8345103" cy="51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Promotion tracks at Ssom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53520"/>
              </p:ext>
            </p:extLst>
          </p:nvPr>
        </p:nvGraphicFramePr>
        <p:xfrm>
          <a:off x="5468389" y="1156150"/>
          <a:ext cx="6263641" cy="443317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2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48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Tenure-Track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Non-Tenure-Track</a:t>
                      </a:r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47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Clinical Educator</a:t>
                      </a:r>
                      <a:r>
                        <a:rPr lang="en-US" sz="2000" baseline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(CET)</a:t>
                      </a:r>
                      <a:endParaRPr lang="en-US" sz="200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2000"/>
                        <a:t>Academic Clinical Care Research</a:t>
                      </a:r>
                      <a:r>
                        <a:rPr lang="en-US" sz="2000" baseline="0"/>
                        <a:t> (ACRT)</a:t>
                      </a:r>
                      <a:endParaRPr lang="en-US" sz="2000"/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</a:t>
                      </a:r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2000"/>
                        <a:t>Academic Educator Track (AET)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</a:t>
                      </a:r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47"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Academic Research (ART)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47">
                <a:tc>
                  <a:txBody>
                    <a:bodyPr/>
                    <a:lstStyle/>
                    <a:p>
                      <a:r>
                        <a:rPr lang="en-US" sz="2000"/>
                        <a:t>Research Faculty</a:t>
                      </a:r>
                      <a:r>
                        <a:rPr lang="en-US" sz="2000" baseline="0"/>
                        <a:t> (RF)</a:t>
                      </a:r>
                      <a:endParaRPr lang="en-US" sz="2000"/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</a:t>
                      </a:r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2000"/>
                        <a:t>Academic Scholar Track (AST)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</a:t>
                      </a:r>
                    </a:p>
                  </a:txBody>
                  <a:tcPr marL="103579" marR="103579" marT="51789" marB="5178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3579" marR="103579" marT="51789" marB="51789"/>
                </a:tc>
                <a:extLst>
                  <a:ext uri="{0D108BD9-81ED-4DB2-BD59-A6C34878D82A}">
                    <a16:rowId xmlns:a16="http://schemas.microsoft.com/office/drawing/2014/main" val="82558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97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3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2" y="643467"/>
            <a:ext cx="73063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0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30653fd-5de9-47e8-bc56-563d7969464b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438AD7"/>
      </a:lt2>
      <a:accent1>
        <a:srgbClr val="009DD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47138b05-1f9f-442e-91fd-1da71cc25a43" xsi:nil="true"/>
    <IsNotebookLocked xmlns="47138b05-1f9f-442e-91fd-1da71cc25a43" xsi:nil="true"/>
    <_ip_UnifiedCompliancePolicyUIAction xmlns="http://schemas.microsoft.com/sharepoint/v3" xsi:nil="true"/>
    <FolderType xmlns="47138b05-1f9f-442e-91fd-1da71cc25a43" xsi:nil="true"/>
    <CultureName xmlns="47138b05-1f9f-442e-91fd-1da71cc25a43" xsi:nil="true"/>
    <Teachers xmlns="47138b05-1f9f-442e-91fd-1da71cc25a43">
      <UserInfo>
        <DisplayName/>
        <AccountId xsi:nil="true"/>
        <AccountType/>
      </UserInfo>
    </Teachers>
    <Students xmlns="47138b05-1f9f-442e-91fd-1da71cc25a43">
      <UserInfo>
        <DisplayName/>
        <AccountId xsi:nil="true"/>
        <AccountType/>
      </UserInfo>
    </Students>
    <Student_Groups xmlns="47138b05-1f9f-442e-91fd-1da71cc25a43">
      <UserInfo>
        <DisplayName/>
        <AccountId xsi:nil="true"/>
        <AccountType/>
      </UserInfo>
    </Student_Groups>
    <Math_Settings xmlns="47138b05-1f9f-442e-91fd-1da71cc25a43" xsi:nil="true"/>
    <Self_Registration_Enabled xmlns="47138b05-1f9f-442e-91fd-1da71cc25a43" xsi:nil="true"/>
    <DefaultSectionNames xmlns="47138b05-1f9f-442e-91fd-1da71cc25a43" xsi:nil="true"/>
    <AppVersion xmlns="47138b05-1f9f-442e-91fd-1da71cc25a43" xsi:nil="true"/>
    <Invited_Teachers xmlns="47138b05-1f9f-442e-91fd-1da71cc25a43" xsi:nil="true"/>
    <Distribution_Groups xmlns="47138b05-1f9f-442e-91fd-1da71cc25a43" xsi:nil="true"/>
    <_ip_UnifiedCompliancePolicyProperties xmlns="http://schemas.microsoft.com/sharepoint/v3" xsi:nil="true"/>
    <Has_Teacher_Only_SectionGroup xmlns="47138b05-1f9f-442e-91fd-1da71cc25a43" xsi:nil="true"/>
    <Is_Collaboration_Space_Locked xmlns="47138b05-1f9f-442e-91fd-1da71cc25a43" xsi:nil="true"/>
    <Teams_Channel_Section_Location xmlns="47138b05-1f9f-442e-91fd-1da71cc25a43" xsi:nil="true"/>
    <TeamsChannelId xmlns="47138b05-1f9f-442e-91fd-1da71cc25a43" xsi:nil="true"/>
    <NotebookType xmlns="47138b05-1f9f-442e-91fd-1da71cc25a43" xsi:nil="true"/>
    <Templates xmlns="47138b05-1f9f-442e-91fd-1da71cc25a43" xsi:nil="true"/>
    <_activity xmlns="47138b05-1f9f-442e-91fd-1da71cc25a43" xsi:nil="true"/>
    <LMS_Mappings xmlns="47138b05-1f9f-442e-91fd-1da71cc25a43" xsi:nil="true"/>
    <Owner xmlns="47138b05-1f9f-442e-91fd-1da71cc25a43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48E59CF872E49816CD432043BAE9D" ma:contentTypeVersion="38" ma:contentTypeDescription="Create a new document." ma:contentTypeScope="" ma:versionID="07427b112095ee52b2ca516be11f3fb6">
  <xsd:schema xmlns:xsd="http://www.w3.org/2001/XMLSchema" xmlns:xs="http://www.w3.org/2001/XMLSchema" xmlns:p="http://schemas.microsoft.com/office/2006/metadata/properties" xmlns:ns1="http://schemas.microsoft.com/sharepoint/v3" xmlns:ns3="47138b05-1f9f-442e-91fd-1da71cc25a43" xmlns:ns4="89673d65-1d93-42c4-bc96-ca6e9db93cbe" targetNamespace="http://schemas.microsoft.com/office/2006/metadata/properties" ma:root="true" ma:fieldsID="61aca132148f20a740c1199f328bc912" ns1:_="" ns3:_="" ns4:_="">
    <xsd:import namespace="http://schemas.microsoft.com/sharepoint/v3"/>
    <xsd:import namespace="47138b05-1f9f-442e-91fd-1da71cc25a43"/>
    <xsd:import namespace="89673d65-1d93-42c4-bc96-ca6e9db93c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38b05-1f9f-442e-91fd-1da71cc25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73d65-1d93-42c4-bc96-ca6e9db93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2A587-4656-4E96-8BD2-5BC21E00A3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1B869-612C-429F-B2EB-73CB39BDE1E7}">
  <ds:schemaRefs>
    <ds:schemaRef ds:uri="http://schemas.openxmlformats.org/package/2006/metadata/core-properties"/>
    <ds:schemaRef ds:uri="http://purl.org/dc/dcmitype/"/>
    <ds:schemaRef ds:uri="47138b05-1f9f-442e-91fd-1da71cc25a43"/>
    <ds:schemaRef ds:uri="89673d65-1d93-42c4-bc96-ca6e9db93cb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CA3065-A9B4-49C2-9636-5AAD971AA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138b05-1f9f-442e-91fd-1da71cc25a43"/>
    <ds:schemaRef ds:uri="89673d65-1d93-42c4-bc96-ca6e9db93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1227</Words>
  <Application>Microsoft Office PowerPoint</Application>
  <PresentationFormat>Widescreen</PresentationFormat>
  <Paragraphs>211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inherit</vt:lpstr>
      <vt:lpstr>Myriad Pro</vt:lpstr>
      <vt:lpstr>Verdana</vt:lpstr>
      <vt:lpstr>Office Theme</vt:lpstr>
      <vt:lpstr>The Promotion Process at SSOM:  An Overview</vt:lpstr>
      <vt:lpstr>PowerPoint Presentation</vt:lpstr>
      <vt:lpstr>PowerPoint Presentation</vt:lpstr>
      <vt:lpstr>What’s the purpose of promotion?</vt:lpstr>
      <vt:lpstr>The Nuts and Bolts of Promotion</vt:lpstr>
      <vt:lpstr>First things First</vt:lpstr>
      <vt:lpstr>PowerPoint Presentation</vt:lpstr>
      <vt:lpstr>Promotion tracks at Ssom</vt:lpstr>
      <vt:lpstr>PowerPoint Presentation</vt:lpstr>
      <vt:lpstr>Preparing for promotion</vt:lpstr>
      <vt:lpstr>What’s CART? What’s URTC?</vt:lpstr>
      <vt:lpstr>Preparing for promotion</vt:lpstr>
      <vt:lpstr>What does CART do?</vt:lpstr>
      <vt:lpstr>What’s important in promotion decisions for clinical faculty?</vt:lpstr>
      <vt:lpstr>What is reviewed in the promotion process?</vt:lpstr>
      <vt:lpstr>What is reviewed in the promotion process?</vt:lpstr>
      <vt:lpstr>What is reviewed in the promotion process?</vt:lpstr>
      <vt:lpstr>What is reviewed in the promotion process?</vt:lpstr>
      <vt:lpstr>What is reviewed in the promotion process?</vt:lpstr>
      <vt:lpstr>PowerPoint Presentation</vt:lpstr>
      <vt:lpstr>Some myths about “scholarly activity” for clinical faculty</vt:lpstr>
      <vt:lpstr>The truth about “scholarly activity” for clinical faculty</vt:lpstr>
      <vt:lpstr>What are the Academic Ranks?</vt:lpstr>
      <vt:lpstr>Faculty ranks</vt:lpstr>
      <vt:lpstr>What Do I Need to Do to Submit my Application for Promotion?</vt:lpstr>
      <vt:lpstr>Keeping track of everything</vt:lpstr>
      <vt:lpstr>Keeping track of everything</vt:lpstr>
      <vt:lpstr>Pre-promotion reviews</vt:lpstr>
      <vt:lpstr>Promotion and tenure process</vt:lpstr>
      <vt:lpstr>PowerPoint Presentation</vt:lpstr>
      <vt:lpstr>Interfolio Support </vt:lpstr>
      <vt:lpstr>dossier</vt:lpstr>
      <vt:lpstr>Promotion Packet Example:</vt:lpstr>
      <vt:lpstr>Submitting your dossier</vt:lpstr>
      <vt:lpstr>Moving from Associate to Full Professor (Clinical)</vt:lpstr>
      <vt:lpstr>What Are Some Things I Should Look Out For?</vt:lpstr>
      <vt:lpstr>Common pitfalls</vt:lpstr>
      <vt:lpstr>Final tips</vt:lpstr>
      <vt:lpstr>resources</vt:lpstr>
      <vt:lpstr>Questions?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Success in Applying for Promotion and Tenure</dc:title>
  <dc:creator>Parsi, Kayhan</dc:creator>
  <cp:lastModifiedBy>Pencyla, Michelle</cp:lastModifiedBy>
  <cp:revision>49</cp:revision>
  <dcterms:created xsi:type="dcterms:W3CDTF">2018-08-14T17:32:36Z</dcterms:created>
  <dcterms:modified xsi:type="dcterms:W3CDTF">2026-04-30T14:13:21Z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0x010100A7048E59CF872E49816CD432043BAE9D</vt:lpwstr>
  </property>
</Properties>
</file>